
<file path=[Content_Types].xml><?xml version="1.0" encoding="utf-8"?>
<Types xmlns="http://schemas.openxmlformats.org/package/2006/content-types">
  <Default Extension="jpeg" ContentType="image/jpeg"/>
  <Default Extension="webp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7" r:id="rId5"/>
    <p:sldId id="266" r:id="rId6"/>
    <p:sldId id="259" r:id="rId7"/>
    <p:sldId id="264" r:id="rId8"/>
    <p:sldId id="269" r:id="rId9"/>
  </p:sldIdLst>
  <p:sldSz cx="12192000" cy="6858000"/>
  <p:notesSz cx="6858000" cy="9144000"/>
  <p:defaultTextStyle>
    <a:defPPr>
      <a:defRPr lang="id-ID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583C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66" d="100"/>
          <a:sy n="66" d="100"/>
        </p:scale>
        <p:origin x="48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fenty nadia" userId="68dc62dd51539dac" providerId="LiveId" clId="{1DD7237C-03B9-411F-A9A7-DDF05CE7BC56}"/>
    <pc:docChg chg="undo custSel addSld modSld sldOrd">
      <pc:chgData name="fenty nadia" userId="68dc62dd51539dac" providerId="LiveId" clId="{1DD7237C-03B9-411F-A9A7-DDF05CE7BC56}" dt="2022-06-01T03:56:43.025" v="832"/>
      <pc:docMkLst>
        <pc:docMk/>
      </pc:docMkLst>
      <pc:sldChg chg="modSp modAnim">
        <pc:chgData name="fenty nadia" userId="68dc62dd51539dac" providerId="LiveId" clId="{1DD7237C-03B9-411F-A9A7-DDF05CE7BC56}" dt="2022-06-01T03:37:47.705" v="475"/>
        <pc:sldMkLst>
          <pc:docMk/>
          <pc:sldMk cId="950157772" sldId="256"/>
        </pc:sldMkLst>
        <pc:spChg chg="mod">
          <ac:chgData name="fenty nadia" userId="68dc62dd51539dac" providerId="LiveId" clId="{1DD7237C-03B9-411F-A9A7-DDF05CE7BC56}" dt="2022-06-01T03:37:36.969" v="471" actId="5793"/>
          <ac:spMkLst>
            <pc:docMk/>
            <pc:sldMk cId="950157772" sldId="256"/>
            <ac:spMk id="6" creationId="{25764128-2222-47AF-A5E3-D1B1DCAB2A8E}"/>
          </ac:spMkLst>
        </pc:spChg>
      </pc:sldChg>
      <pc:sldChg chg="delSp modSp mod">
        <pc:chgData name="fenty nadia" userId="68dc62dd51539dac" providerId="LiveId" clId="{1DD7237C-03B9-411F-A9A7-DDF05CE7BC56}" dt="2022-06-01T03:36:44.594" v="467" actId="1076"/>
        <pc:sldMkLst>
          <pc:docMk/>
          <pc:sldMk cId="778420691" sldId="258"/>
        </pc:sldMkLst>
        <pc:spChg chg="del mod">
          <ac:chgData name="fenty nadia" userId="68dc62dd51539dac" providerId="LiveId" clId="{1DD7237C-03B9-411F-A9A7-DDF05CE7BC56}" dt="2022-06-01T03:36:18.391" v="463" actId="478"/>
          <ac:spMkLst>
            <pc:docMk/>
            <pc:sldMk cId="778420691" sldId="258"/>
            <ac:spMk id="2" creationId="{7D7016F0-0274-46F5-B8C3-23FB37DA5652}"/>
          </ac:spMkLst>
        </pc:spChg>
        <pc:spChg chg="mod">
          <ac:chgData name="fenty nadia" userId="68dc62dd51539dac" providerId="LiveId" clId="{1DD7237C-03B9-411F-A9A7-DDF05CE7BC56}" dt="2022-06-01T03:36:44.594" v="467" actId="1076"/>
          <ac:spMkLst>
            <pc:docMk/>
            <pc:sldMk cId="778420691" sldId="258"/>
            <ac:spMk id="6" creationId="{18F3A315-30E0-4BB3-940D-089689329C2D}"/>
          </ac:spMkLst>
        </pc:spChg>
        <pc:picChg chg="mod">
          <ac:chgData name="fenty nadia" userId="68dc62dd51539dac" providerId="LiveId" clId="{1DD7237C-03B9-411F-A9A7-DDF05CE7BC56}" dt="2022-06-01T03:36:44.594" v="467" actId="1076"/>
          <ac:picMkLst>
            <pc:docMk/>
            <pc:sldMk cId="778420691" sldId="258"/>
            <ac:picMk id="5" creationId="{70AEDB3E-EF6D-403B-AC51-1CA3D88739F9}"/>
          </ac:picMkLst>
        </pc:picChg>
      </pc:sldChg>
      <pc:sldChg chg="modSp mod modAnim">
        <pc:chgData name="fenty nadia" userId="68dc62dd51539dac" providerId="LiveId" clId="{1DD7237C-03B9-411F-A9A7-DDF05CE7BC56}" dt="2022-06-01T03:38:01.113" v="478"/>
        <pc:sldMkLst>
          <pc:docMk/>
          <pc:sldMk cId="2994088901" sldId="259"/>
        </pc:sldMkLst>
        <pc:spChg chg="mod">
          <ac:chgData name="fenty nadia" userId="68dc62dd51539dac" providerId="LiveId" clId="{1DD7237C-03B9-411F-A9A7-DDF05CE7BC56}" dt="2022-06-01T03:37:11.724" v="469" actId="2711"/>
          <ac:spMkLst>
            <pc:docMk/>
            <pc:sldMk cId="2994088901" sldId="259"/>
            <ac:spMk id="2" creationId="{4D1E1F07-0CBB-407E-8309-E0D0AC2F589E}"/>
          </ac:spMkLst>
        </pc:spChg>
        <pc:graphicFrameChg chg="mod">
          <ac:chgData name="fenty nadia" userId="68dc62dd51539dac" providerId="LiveId" clId="{1DD7237C-03B9-411F-A9A7-DDF05CE7BC56}" dt="2022-05-31T08:53:52.444" v="139" actId="113"/>
          <ac:graphicFrameMkLst>
            <pc:docMk/>
            <pc:sldMk cId="2994088901" sldId="259"/>
            <ac:graphicFrameMk id="4" creationId="{8E227F1C-1DA6-496C-97DC-281E41955311}"/>
          </ac:graphicFrameMkLst>
        </pc:graphicFrameChg>
      </pc:sldChg>
      <pc:sldChg chg="addSp delSp modSp mod modAnim">
        <pc:chgData name="fenty nadia" userId="68dc62dd51539dac" providerId="LiveId" clId="{1DD7237C-03B9-411F-A9A7-DDF05CE7BC56}" dt="2022-06-01T03:38:39.012" v="487"/>
        <pc:sldMkLst>
          <pc:docMk/>
          <pc:sldMk cId="2884239034" sldId="260"/>
        </pc:sldMkLst>
        <pc:spChg chg="del">
          <ac:chgData name="fenty nadia" userId="68dc62dd51539dac" providerId="LiveId" clId="{1DD7237C-03B9-411F-A9A7-DDF05CE7BC56}" dt="2022-05-31T06:03:54.872" v="2" actId="478"/>
          <ac:spMkLst>
            <pc:docMk/>
            <pc:sldMk cId="2884239034" sldId="260"/>
            <ac:spMk id="2" creationId="{037A0F07-33EA-4268-A087-854F7B0A4509}"/>
          </ac:spMkLst>
        </pc:spChg>
        <pc:spChg chg="del">
          <ac:chgData name="fenty nadia" userId="68dc62dd51539dac" providerId="LiveId" clId="{1DD7237C-03B9-411F-A9A7-DDF05CE7BC56}" dt="2022-05-31T06:03:37.827" v="0" actId="931"/>
          <ac:spMkLst>
            <pc:docMk/>
            <pc:sldMk cId="2884239034" sldId="260"/>
            <ac:spMk id="3" creationId="{1A2126D1-40CE-4BB8-80AE-A973AAB17C46}"/>
          </ac:spMkLst>
        </pc:spChg>
        <pc:spChg chg="add del mod">
          <ac:chgData name="fenty nadia" userId="68dc62dd51539dac" providerId="LiveId" clId="{1DD7237C-03B9-411F-A9A7-DDF05CE7BC56}" dt="2022-05-31T06:03:56.920" v="3" actId="478"/>
          <ac:spMkLst>
            <pc:docMk/>
            <pc:sldMk cId="2884239034" sldId="260"/>
            <ac:spMk id="7" creationId="{886DCC73-E247-4E98-BA65-FBCA8C5DE451}"/>
          </ac:spMkLst>
        </pc:spChg>
        <pc:spChg chg="add mod">
          <ac:chgData name="fenty nadia" userId="68dc62dd51539dac" providerId="LiveId" clId="{1DD7237C-03B9-411F-A9A7-DDF05CE7BC56}" dt="2022-05-31T07:29:04.960" v="66" actId="1076"/>
          <ac:spMkLst>
            <pc:docMk/>
            <pc:sldMk cId="2884239034" sldId="260"/>
            <ac:spMk id="12" creationId="{3E2016C1-4415-4F05-A7BE-99712CE07ABE}"/>
          </ac:spMkLst>
        </pc:spChg>
        <pc:picChg chg="add del mod">
          <ac:chgData name="fenty nadia" userId="68dc62dd51539dac" providerId="LiveId" clId="{1DD7237C-03B9-411F-A9A7-DDF05CE7BC56}" dt="2022-05-31T06:03:41.046" v="1" actId="478"/>
          <ac:picMkLst>
            <pc:docMk/>
            <pc:sldMk cId="2884239034" sldId="260"/>
            <ac:picMk id="5" creationId="{3B52B9ED-F3F9-4FC8-83CF-5658E02871BB}"/>
          </ac:picMkLst>
        </pc:picChg>
        <pc:picChg chg="add del mod">
          <ac:chgData name="fenty nadia" userId="68dc62dd51539dac" providerId="LiveId" clId="{1DD7237C-03B9-411F-A9A7-DDF05CE7BC56}" dt="2022-05-31T06:04:11.891" v="5" actId="478"/>
          <ac:picMkLst>
            <pc:docMk/>
            <pc:sldMk cId="2884239034" sldId="260"/>
            <ac:picMk id="9" creationId="{DEB144B2-458B-43E2-896E-66E4800F2444}"/>
          </ac:picMkLst>
        </pc:picChg>
        <pc:picChg chg="add mod">
          <ac:chgData name="fenty nadia" userId="68dc62dd51539dac" providerId="LiveId" clId="{1DD7237C-03B9-411F-A9A7-DDF05CE7BC56}" dt="2022-05-31T07:28:03.526" v="8" actId="1076"/>
          <ac:picMkLst>
            <pc:docMk/>
            <pc:sldMk cId="2884239034" sldId="260"/>
            <ac:picMk id="11" creationId="{B0A328EA-6BC8-4DDD-AB15-7D31B1EE1CD0}"/>
          </ac:picMkLst>
        </pc:picChg>
      </pc:sldChg>
      <pc:sldChg chg="addSp delSp modSp new mod modAnim">
        <pc:chgData name="fenty nadia" userId="68dc62dd51539dac" providerId="LiveId" clId="{1DD7237C-03B9-411F-A9A7-DDF05CE7BC56}" dt="2022-06-01T03:40:32.865" v="505" actId="12100"/>
        <pc:sldMkLst>
          <pc:docMk/>
          <pc:sldMk cId="2362449875" sldId="261"/>
        </pc:sldMkLst>
        <pc:spChg chg="mod">
          <ac:chgData name="fenty nadia" userId="68dc62dd51539dac" providerId="LiveId" clId="{1DD7237C-03B9-411F-A9A7-DDF05CE7BC56}" dt="2022-06-01T03:39:02.953" v="491" actId="122"/>
          <ac:spMkLst>
            <pc:docMk/>
            <pc:sldMk cId="2362449875" sldId="261"/>
            <ac:spMk id="2" creationId="{0E3DEDCA-68F1-4046-A36A-EF1BFCA0E89B}"/>
          </ac:spMkLst>
        </pc:spChg>
        <pc:spChg chg="del">
          <ac:chgData name="fenty nadia" userId="68dc62dd51539dac" providerId="LiveId" clId="{1DD7237C-03B9-411F-A9A7-DDF05CE7BC56}" dt="2022-05-31T08:56:23.988" v="197" actId="1032"/>
          <ac:spMkLst>
            <pc:docMk/>
            <pc:sldMk cId="2362449875" sldId="261"/>
            <ac:spMk id="3" creationId="{2022FDE3-1101-40CA-8CC7-A030D91F72B3}"/>
          </ac:spMkLst>
        </pc:spChg>
        <pc:graphicFrameChg chg="add mod modGraphic">
          <ac:chgData name="fenty nadia" userId="68dc62dd51539dac" providerId="LiveId" clId="{1DD7237C-03B9-411F-A9A7-DDF05CE7BC56}" dt="2022-06-01T03:40:32.865" v="505" actId="12100"/>
          <ac:graphicFrameMkLst>
            <pc:docMk/>
            <pc:sldMk cId="2362449875" sldId="261"/>
            <ac:graphicFrameMk id="4" creationId="{D4198D4E-E09F-47F2-9737-D4C3B69FF6FC}"/>
          </ac:graphicFrameMkLst>
        </pc:graphicFrameChg>
        <pc:picChg chg="add mod ord">
          <ac:chgData name="fenty nadia" userId="68dc62dd51539dac" providerId="LiveId" clId="{1DD7237C-03B9-411F-A9A7-DDF05CE7BC56}" dt="2022-06-01T03:40:24.302" v="504" actId="14100"/>
          <ac:picMkLst>
            <pc:docMk/>
            <pc:sldMk cId="2362449875" sldId="261"/>
            <ac:picMk id="5" creationId="{7F9BE9A8-6D1E-4B41-BF3E-646608C63488}"/>
          </ac:picMkLst>
        </pc:picChg>
      </pc:sldChg>
      <pc:sldChg chg="addSp delSp modSp new mod modAnim">
        <pc:chgData name="fenty nadia" userId="68dc62dd51539dac" providerId="LiveId" clId="{1DD7237C-03B9-411F-A9A7-DDF05CE7BC56}" dt="2022-06-01T03:56:14.783" v="827"/>
        <pc:sldMkLst>
          <pc:docMk/>
          <pc:sldMk cId="2162083088" sldId="262"/>
        </pc:sldMkLst>
        <pc:spChg chg="del">
          <ac:chgData name="fenty nadia" userId="68dc62dd51539dac" providerId="LiveId" clId="{1DD7237C-03B9-411F-A9A7-DDF05CE7BC56}" dt="2022-05-31T09:02:25.867" v="246" actId="478"/>
          <ac:spMkLst>
            <pc:docMk/>
            <pc:sldMk cId="2162083088" sldId="262"/>
            <ac:spMk id="2" creationId="{D4D3648C-9C3A-46AE-85D9-A250ACEFEEBC}"/>
          </ac:spMkLst>
        </pc:spChg>
        <pc:spChg chg="del">
          <ac:chgData name="fenty nadia" userId="68dc62dd51539dac" providerId="LiveId" clId="{1DD7237C-03B9-411F-A9A7-DDF05CE7BC56}" dt="2022-05-31T09:01:09.235" v="224" actId="1032"/>
          <ac:spMkLst>
            <pc:docMk/>
            <pc:sldMk cId="2162083088" sldId="262"/>
            <ac:spMk id="3" creationId="{816E83B9-C208-46FA-AB9B-C602A750937A}"/>
          </ac:spMkLst>
        </pc:spChg>
        <pc:graphicFrameChg chg="add mod modGraphic">
          <ac:chgData name="fenty nadia" userId="68dc62dd51539dac" providerId="LiveId" clId="{1DD7237C-03B9-411F-A9A7-DDF05CE7BC56}" dt="2022-06-01T03:44:36.833" v="567"/>
          <ac:graphicFrameMkLst>
            <pc:docMk/>
            <pc:sldMk cId="2162083088" sldId="262"/>
            <ac:graphicFrameMk id="6" creationId="{AD9B8BF8-9B7B-47F3-9F34-8E16FAEC9E40}"/>
          </ac:graphicFrameMkLst>
        </pc:graphicFrameChg>
        <pc:picChg chg="add mod ord">
          <ac:chgData name="fenty nadia" userId="68dc62dd51539dac" providerId="LiveId" clId="{1DD7237C-03B9-411F-A9A7-DDF05CE7BC56}" dt="2022-06-01T03:50:11.317" v="804" actId="14100"/>
          <ac:picMkLst>
            <pc:docMk/>
            <pc:sldMk cId="2162083088" sldId="262"/>
            <ac:picMk id="3" creationId="{A2746880-79A4-4BC6-927E-6CF8ACF97102}"/>
          </ac:picMkLst>
        </pc:picChg>
      </pc:sldChg>
      <pc:sldChg chg="addSp delSp modSp new mod modAnim">
        <pc:chgData name="fenty nadia" userId="68dc62dd51539dac" providerId="LiveId" clId="{1DD7237C-03B9-411F-A9A7-DDF05CE7BC56}" dt="2022-06-01T03:56:43.025" v="832"/>
        <pc:sldMkLst>
          <pc:docMk/>
          <pc:sldMk cId="1382497540" sldId="263"/>
        </pc:sldMkLst>
        <pc:spChg chg="mod">
          <ac:chgData name="fenty nadia" userId="68dc62dd51539dac" providerId="LiveId" clId="{1DD7237C-03B9-411F-A9A7-DDF05CE7BC56}" dt="2022-06-01T03:52:30.619" v="806" actId="2711"/>
          <ac:spMkLst>
            <pc:docMk/>
            <pc:sldMk cId="1382497540" sldId="263"/>
            <ac:spMk id="2" creationId="{8B4169C3-842C-4EE2-8EEB-B8E7F998B692}"/>
          </ac:spMkLst>
        </pc:spChg>
        <pc:spChg chg="del">
          <ac:chgData name="fenty nadia" userId="68dc62dd51539dac" providerId="LiveId" clId="{1DD7237C-03B9-411F-A9A7-DDF05CE7BC56}" dt="2022-05-31T09:05:04.679" v="296" actId="1032"/>
          <ac:spMkLst>
            <pc:docMk/>
            <pc:sldMk cId="1382497540" sldId="263"/>
            <ac:spMk id="3" creationId="{C8EE8311-4F28-4FED-B318-DE98B0F7C364}"/>
          </ac:spMkLst>
        </pc:spChg>
        <pc:graphicFrameChg chg="add mod modGraphic">
          <ac:chgData name="fenty nadia" userId="68dc62dd51539dac" providerId="LiveId" clId="{1DD7237C-03B9-411F-A9A7-DDF05CE7BC56}" dt="2022-06-01T03:54:51.777" v="819" actId="12100"/>
          <ac:graphicFrameMkLst>
            <pc:docMk/>
            <pc:sldMk cId="1382497540" sldId="263"/>
            <ac:graphicFrameMk id="4" creationId="{2EFDACCB-A8EA-4F56-8C66-4D9C99E54156}"/>
          </ac:graphicFrameMkLst>
        </pc:graphicFrameChg>
        <pc:picChg chg="add mod">
          <ac:chgData name="fenty nadia" userId="68dc62dd51539dac" providerId="LiveId" clId="{1DD7237C-03B9-411F-A9A7-DDF05CE7BC56}" dt="2022-06-01T03:55:21.087" v="821" actId="1076"/>
          <ac:picMkLst>
            <pc:docMk/>
            <pc:sldMk cId="1382497540" sldId="263"/>
            <ac:picMk id="5" creationId="{16E7E972-0817-41B1-9FA2-2E9169C20810}"/>
          </ac:picMkLst>
        </pc:picChg>
      </pc:sldChg>
      <pc:sldChg chg="addSp delSp modSp new mod ord modAnim">
        <pc:chgData name="fenty nadia" userId="68dc62dd51539dac" providerId="LiveId" clId="{1DD7237C-03B9-411F-A9A7-DDF05CE7BC56}" dt="2022-06-01T03:38:22.579" v="482"/>
        <pc:sldMkLst>
          <pc:docMk/>
          <pc:sldMk cId="793665991" sldId="264"/>
        </pc:sldMkLst>
        <pc:spChg chg="del mod">
          <ac:chgData name="fenty nadia" userId="68dc62dd51539dac" providerId="LiveId" clId="{1DD7237C-03B9-411F-A9A7-DDF05CE7BC56}" dt="2022-05-31T10:43:21.451" v="372" actId="478"/>
          <ac:spMkLst>
            <pc:docMk/>
            <pc:sldMk cId="793665991" sldId="264"/>
            <ac:spMk id="2" creationId="{F71FAA99-1A66-4C39-AA28-BCA6394B5978}"/>
          </ac:spMkLst>
        </pc:spChg>
        <pc:spChg chg="add del mod">
          <ac:chgData name="fenty nadia" userId="68dc62dd51539dac" providerId="LiveId" clId="{1DD7237C-03B9-411F-A9A7-DDF05CE7BC56}" dt="2022-05-31T10:44:20.953" v="376" actId="931"/>
          <ac:spMkLst>
            <pc:docMk/>
            <pc:sldMk cId="793665991" sldId="264"/>
            <ac:spMk id="3" creationId="{E7FD4ACD-079F-4293-A260-4FD256165791}"/>
          </ac:spMkLst>
        </pc:spChg>
        <pc:spChg chg="add del mod">
          <ac:chgData name="fenty nadia" userId="68dc62dd51539dac" providerId="LiveId" clId="{1DD7237C-03B9-411F-A9A7-DDF05CE7BC56}" dt="2022-05-31T10:46:52.072" v="413"/>
          <ac:spMkLst>
            <pc:docMk/>
            <pc:sldMk cId="793665991" sldId="264"/>
            <ac:spMk id="9" creationId="{FC51FDF8-CD7D-4F5F-AC4B-50DE53660136}"/>
          </ac:spMkLst>
        </pc:spChg>
        <pc:spChg chg="add del mod">
          <ac:chgData name="fenty nadia" userId="68dc62dd51539dac" providerId="LiveId" clId="{1DD7237C-03B9-411F-A9A7-DDF05CE7BC56}" dt="2022-05-31T10:47:38.816" v="418" actId="931"/>
          <ac:spMkLst>
            <pc:docMk/>
            <pc:sldMk cId="793665991" sldId="264"/>
            <ac:spMk id="11" creationId="{A807CBD5-C0C6-4444-9DE6-AFEB0057F212}"/>
          </ac:spMkLst>
        </pc:spChg>
        <pc:spChg chg="add mod">
          <ac:chgData name="fenty nadia" userId="68dc62dd51539dac" providerId="LiveId" clId="{1DD7237C-03B9-411F-A9A7-DDF05CE7BC56}" dt="2022-05-31T10:50:58.121" v="461" actId="14100"/>
          <ac:spMkLst>
            <pc:docMk/>
            <pc:sldMk cId="793665991" sldId="264"/>
            <ac:spMk id="18" creationId="{E8C3243B-A9F2-44BC-A256-98F41B4B8AB6}"/>
          </ac:spMkLst>
        </pc:spChg>
        <pc:picChg chg="add del mod">
          <ac:chgData name="fenty nadia" userId="68dc62dd51539dac" providerId="LiveId" clId="{1DD7237C-03B9-411F-A9A7-DDF05CE7BC56}" dt="2022-05-31T10:44:06.094" v="375" actId="931"/>
          <ac:picMkLst>
            <pc:docMk/>
            <pc:sldMk cId="793665991" sldId="264"/>
            <ac:picMk id="5" creationId="{65DE4E00-4F52-4866-9C3C-6CB5C2AE86AC}"/>
          </ac:picMkLst>
        </pc:picChg>
        <pc:picChg chg="add del mod">
          <ac:chgData name="fenty nadia" userId="68dc62dd51539dac" providerId="LiveId" clId="{1DD7237C-03B9-411F-A9A7-DDF05CE7BC56}" dt="2022-05-31T10:46:45.573" v="410" actId="478"/>
          <ac:picMkLst>
            <pc:docMk/>
            <pc:sldMk cId="793665991" sldId="264"/>
            <ac:picMk id="7" creationId="{347AFD08-75CC-44D4-80E1-DE696E2B3C44}"/>
          </ac:picMkLst>
        </pc:picChg>
        <pc:picChg chg="add del mod">
          <ac:chgData name="fenty nadia" userId="68dc62dd51539dac" providerId="LiveId" clId="{1DD7237C-03B9-411F-A9A7-DDF05CE7BC56}" dt="2022-05-31T10:47:13.713" v="415" actId="931"/>
          <ac:picMkLst>
            <pc:docMk/>
            <pc:sldMk cId="793665991" sldId="264"/>
            <ac:picMk id="13" creationId="{0940536A-58D3-44E6-A33E-7F56A93892C3}"/>
          </ac:picMkLst>
        </pc:picChg>
        <pc:picChg chg="add del mod">
          <ac:chgData name="fenty nadia" userId="68dc62dd51539dac" providerId="LiveId" clId="{1DD7237C-03B9-411F-A9A7-DDF05CE7BC56}" dt="2022-05-31T10:47:31.012" v="417" actId="931"/>
          <ac:picMkLst>
            <pc:docMk/>
            <pc:sldMk cId="793665991" sldId="264"/>
            <ac:picMk id="15" creationId="{8BBB8087-8E38-4401-ACD7-21729E2310DB}"/>
          </ac:picMkLst>
        </pc:picChg>
        <pc:picChg chg="add mod">
          <ac:chgData name="fenty nadia" userId="68dc62dd51539dac" providerId="LiveId" clId="{1DD7237C-03B9-411F-A9A7-DDF05CE7BC56}" dt="2022-05-31T10:48:52.963" v="435" actId="1440"/>
          <ac:picMkLst>
            <pc:docMk/>
            <pc:sldMk cId="793665991" sldId="264"/>
            <ac:picMk id="17" creationId="{0C9D3295-A58C-45B3-BE25-1DD987409D46}"/>
          </ac:picMkLst>
        </pc:picChg>
      </pc:sldChg>
      <pc:sldChg chg="addSp delSp modSp new mod modAnim">
        <pc:chgData name="fenty nadia" userId="68dc62dd51539dac" providerId="LiveId" clId="{1DD7237C-03B9-411F-A9A7-DDF05CE7BC56}" dt="2022-06-01T03:55:54.957" v="823"/>
        <pc:sldMkLst>
          <pc:docMk/>
          <pc:sldMk cId="895925485" sldId="265"/>
        </pc:sldMkLst>
        <pc:spChg chg="mod">
          <ac:chgData name="fenty nadia" userId="68dc62dd51539dac" providerId="LiveId" clId="{1DD7237C-03B9-411F-A9A7-DDF05CE7BC56}" dt="2022-06-01T03:42:28.784" v="549" actId="20577"/>
          <ac:spMkLst>
            <pc:docMk/>
            <pc:sldMk cId="895925485" sldId="265"/>
            <ac:spMk id="2" creationId="{94E4774D-6F13-4181-9D09-0591E28C88A1}"/>
          </ac:spMkLst>
        </pc:spChg>
        <pc:spChg chg="del">
          <ac:chgData name="fenty nadia" userId="68dc62dd51539dac" providerId="LiveId" clId="{1DD7237C-03B9-411F-A9A7-DDF05CE7BC56}" dt="2022-05-31T10:39:23.134" v="363" actId="931"/>
          <ac:spMkLst>
            <pc:docMk/>
            <pc:sldMk cId="895925485" sldId="265"/>
            <ac:spMk id="3" creationId="{35FE47CC-9985-451E-B9BB-6BF58BF04B29}"/>
          </ac:spMkLst>
        </pc:spChg>
        <pc:picChg chg="add mod">
          <ac:chgData name="fenty nadia" userId="68dc62dd51539dac" providerId="LiveId" clId="{1DD7237C-03B9-411F-A9A7-DDF05CE7BC56}" dt="2022-06-01T03:41:59.698" v="543" actId="1076"/>
          <ac:picMkLst>
            <pc:docMk/>
            <pc:sldMk cId="895925485" sldId="265"/>
            <ac:picMk id="5" creationId="{38875537-4C46-400A-8977-7F0C0D59C470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775C2D-2041-4741-9454-A9AC838A43F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53E9F13-F61F-47B0-BA30-810793B51CE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id-ID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6DCE091-0B99-422A-9C37-BCED1F0E09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6AC030-EA8D-4614-B9D5-D756862210E4}" type="datetimeFigureOut">
              <a:rPr lang="id-ID" smtClean="0"/>
              <a:t>14/10/2022</a:t>
            </a:fld>
            <a:endParaRPr lang="id-ID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975F0B2-0012-438F-B6BD-16DE4AE967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EB1CFC6-B514-42CA-8B31-4E8B6423C1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5311BE-1BE4-49B8-8326-3D0EE4A4E214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8384919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4867E4-3AF7-46B6-A809-902F0DC102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205BDDA-9499-447D-A434-78D1C2BC17C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4C159AB-4E70-476C-A26D-7D84D5CB28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6AC030-EA8D-4614-B9D5-D756862210E4}" type="datetimeFigureOut">
              <a:rPr lang="id-ID" smtClean="0"/>
              <a:t>14/10/2022</a:t>
            </a:fld>
            <a:endParaRPr lang="id-ID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C1BFA1C-EB89-46CC-BBAA-C921D636A8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75372E1-F686-4A60-BFDE-E6446AA7E8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5311BE-1BE4-49B8-8326-3D0EE4A4E214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7241726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A2058305-BCB0-4761-A5DF-73E9D23389E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1AC1037-B50E-412C-BB77-225BA418653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9F92EE3-96ED-4CAA-835A-977935EFA9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6AC030-EA8D-4614-B9D5-D756862210E4}" type="datetimeFigureOut">
              <a:rPr lang="id-ID" smtClean="0"/>
              <a:t>14/10/2022</a:t>
            </a:fld>
            <a:endParaRPr lang="id-ID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20AB423-34DB-4BAD-9FBC-9CF3CB4145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8FE2D39-D2FD-4DB7-BB87-4FA85D74BB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5311BE-1BE4-49B8-8326-3D0EE4A4E214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2931203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C8D3A2D-BC84-490E-A150-5D9B5661A6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1C8A9C3-07EF-44A9-964B-EBEDC5099F4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9B1C380-EF2D-4129-BCE9-99914E3774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6AC030-EA8D-4614-B9D5-D756862210E4}" type="datetimeFigureOut">
              <a:rPr lang="id-ID" smtClean="0"/>
              <a:t>14/10/2022</a:t>
            </a:fld>
            <a:endParaRPr lang="id-ID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B5996BE-5A07-47D5-88AA-BF7BC09F43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D9DEEA2-E560-4368-8622-D5EC47CE5A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5311BE-1BE4-49B8-8326-3D0EE4A4E214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1345295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3DA4A7-1420-462D-9D9C-DA74B90456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2F39784-359B-4D02-BB11-48E66F7ABED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21E9AB2-2A4C-45AF-B650-3B0543F95B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6AC030-EA8D-4614-B9D5-D756862210E4}" type="datetimeFigureOut">
              <a:rPr lang="id-ID" smtClean="0"/>
              <a:t>14/10/2022</a:t>
            </a:fld>
            <a:endParaRPr lang="id-ID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2538C12-DAE7-4EA8-9C6D-C514C5B2BC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1A97895-3CE5-4FAD-BF04-B8FC75C73E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5311BE-1BE4-49B8-8326-3D0EE4A4E214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9039121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8CF2A13-40AC-41A4-9224-E88D26D709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8A429F4-F208-4077-8DBF-383372FEEFF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B915CDD-B560-4432-A67B-804C7022218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4552C2B-853D-4AB7-B7B0-3AE54B1468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6AC030-EA8D-4614-B9D5-D756862210E4}" type="datetimeFigureOut">
              <a:rPr lang="id-ID" smtClean="0"/>
              <a:t>14/10/2022</a:t>
            </a:fld>
            <a:endParaRPr lang="id-ID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1270CC1-6EFD-47CB-8615-243231E2F8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ED2EA55-AEE5-410F-80DA-BEFA4F2704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5311BE-1BE4-49B8-8326-3D0EE4A4E214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2942864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FF08A57-F23B-4826-9146-FA3CD45C67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C9A6B82-C71F-407C-A608-FF3C78E2E7D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73F276E-DC24-44D2-AAC3-6C6E79AB394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03F7CFF-CC4A-4450-B473-9495D2C6D41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59CA39C-9DCA-418D-A9F6-7618372CB10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0DF6859-5E84-4226-85C7-8333AA94AB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6AC030-EA8D-4614-B9D5-D756862210E4}" type="datetimeFigureOut">
              <a:rPr lang="id-ID" smtClean="0"/>
              <a:t>14/10/2022</a:t>
            </a:fld>
            <a:endParaRPr lang="id-ID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DB5D088-C60D-45EC-B449-0D98ADDBC3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91A2B0E-B620-4425-BC49-911B4731A6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5311BE-1BE4-49B8-8326-3D0EE4A4E214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1199795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020740-624B-4778-8962-B37DE65991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72CFFD4-A726-469C-AFEA-E660A28B79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6AC030-EA8D-4614-B9D5-D756862210E4}" type="datetimeFigureOut">
              <a:rPr lang="id-ID" smtClean="0"/>
              <a:t>14/10/2022</a:t>
            </a:fld>
            <a:endParaRPr lang="id-ID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C8B45F7-18D0-4A3C-BFD9-9732BBA2EC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CAD3A55-609E-4396-B9F3-92789B737A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5311BE-1BE4-49B8-8326-3D0EE4A4E214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7379214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B9AB28B-7A26-47ED-9FBA-21D3F9128D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6AC030-EA8D-4614-B9D5-D756862210E4}" type="datetimeFigureOut">
              <a:rPr lang="id-ID" smtClean="0"/>
              <a:t>14/10/2022</a:t>
            </a:fld>
            <a:endParaRPr lang="id-ID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A8633DA-BA74-49ED-A19E-644F38E8E7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9AFCC62-3D4E-4100-A33D-388D9F254F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5311BE-1BE4-49B8-8326-3D0EE4A4E214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0454384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344610-E5CA-49AD-9C68-4280E78936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F49CB2E-AD72-4D67-8A93-1D260DB7491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906A06A-DACF-49DB-991D-68545CBC4AF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A49CB6C-1440-43D2-88A1-C6F25CED68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6AC030-EA8D-4614-B9D5-D756862210E4}" type="datetimeFigureOut">
              <a:rPr lang="id-ID" smtClean="0"/>
              <a:t>14/10/2022</a:t>
            </a:fld>
            <a:endParaRPr lang="id-ID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8E764EF-210A-44CE-89E2-9A1B24BD66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68471AA-33D5-4158-88C8-9B54A96086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5311BE-1BE4-49B8-8326-3D0EE4A4E214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2854366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2B5EC3-4EAC-458D-87D6-E464A7EF26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188878E-88E1-4292-9592-FBCA329F202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d-ID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BB7FC78-C5EF-4F69-8CE1-42CBB5A17BB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D95ADB7-BF86-4EF4-B5A0-3B788B2995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6AC030-EA8D-4614-B9D5-D756862210E4}" type="datetimeFigureOut">
              <a:rPr lang="id-ID" smtClean="0"/>
              <a:t>14/10/2022</a:t>
            </a:fld>
            <a:endParaRPr lang="id-ID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809FF5D-8AA7-47BA-AE56-363A4CDE30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4CEBB01-06BA-4901-9F6B-702ED06E72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5311BE-1BE4-49B8-8326-3D0EE4A4E214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668138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341E934-1ACA-43A2-AB35-248285F414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72163A8-A11D-4BBF-88D7-D6B6CEA896B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CF30E0C-FBD3-422C-93D0-8DEAE881E43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96AC030-EA8D-4614-B9D5-D756862210E4}" type="datetimeFigureOut">
              <a:rPr lang="id-ID" smtClean="0"/>
              <a:t>14/10/2022</a:t>
            </a:fld>
            <a:endParaRPr lang="id-ID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C75F46C-4A57-417D-8929-E6DC14C2940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F712AAC-C18B-4FB7-835F-D7BB1CE3F7E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F5311BE-1BE4-49B8-8326-3D0EE4A4E214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2314582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d-ID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webp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webp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webp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B2EA70-21C4-4319-B4A4-A0FEC8150EC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44FFB13-7399-4BBD-99CB-D6D6D206C65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id-ID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0CA3F5E-3693-494F-8ACC-37697975093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Judul 2">
            <a:extLst>
              <a:ext uri="{FF2B5EF4-FFF2-40B4-BE49-F238E27FC236}">
                <a16:creationId xmlns:a16="http://schemas.microsoft.com/office/drawing/2014/main" id="{EB1C265F-4E0F-49B9-8FE0-4EBDFE13F706}"/>
              </a:ext>
            </a:extLst>
          </p:cNvPr>
          <p:cNvSpPr txBox="1">
            <a:spLocks/>
          </p:cNvSpPr>
          <p:nvPr/>
        </p:nvSpPr>
        <p:spPr>
          <a:xfrm>
            <a:off x="7167436" y="457200"/>
            <a:ext cx="3932237" cy="16002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4000" dirty="0"/>
              <a:t>KOMBI</a:t>
            </a:r>
            <a:endParaRPr lang="id-ID" sz="4000" dirty="0"/>
          </a:p>
        </p:txBody>
      </p:sp>
      <p:sp>
        <p:nvSpPr>
          <p:cNvPr id="6" name="Tampungan Teks 4">
            <a:extLst>
              <a:ext uri="{FF2B5EF4-FFF2-40B4-BE49-F238E27FC236}">
                <a16:creationId xmlns:a16="http://schemas.microsoft.com/office/drawing/2014/main" id="{25764128-2222-47AF-A5E3-D1B1DCAB2A8E}"/>
              </a:ext>
            </a:extLst>
          </p:cNvPr>
          <p:cNvSpPr txBox="1">
            <a:spLocks/>
          </p:cNvSpPr>
          <p:nvPr/>
        </p:nvSpPr>
        <p:spPr>
          <a:xfrm>
            <a:off x="7167434" y="2057400"/>
            <a:ext cx="4184777" cy="2551176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6000" dirty="0"/>
              <a:t>KOMPETEN BERBAHASA INDONESIA</a:t>
            </a:r>
            <a:endParaRPr lang="id-ID" sz="6000" dirty="0"/>
          </a:p>
        </p:txBody>
      </p:sp>
      <p:sp>
        <p:nvSpPr>
          <p:cNvPr id="7" name="Judul 2">
            <a:extLst>
              <a:ext uri="{FF2B5EF4-FFF2-40B4-BE49-F238E27FC236}">
                <a16:creationId xmlns:a16="http://schemas.microsoft.com/office/drawing/2014/main" id="{B8C28EE4-FFC7-4F26-B94C-1910440C4D1F}"/>
              </a:ext>
            </a:extLst>
          </p:cNvPr>
          <p:cNvSpPr txBox="1">
            <a:spLocks/>
          </p:cNvSpPr>
          <p:nvPr/>
        </p:nvSpPr>
        <p:spPr>
          <a:xfrm>
            <a:off x="7167434" y="3902106"/>
            <a:ext cx="4184777" cy="1220788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d-ID" sz="2800" spc="-20" dirty="0">
                <a:solidFill>
                  <a:srgbClr val="181717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UNTUK</a:t>
            </a:r>
            <a:r>
              <a:rPr lang="en-GB" sz="2800" spc="-20" dirty="0">
                <a:solidFill>
                  <a:srgbClr val="181717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GB" sz="2800" b="1" spc="-20" dirty="0">
                <a:solidFill>
                  <a:srgbClr val="181717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SMA/MA</a:t>
            </a:r>
            <a:r>
              <a:rPr lang="en-GB" sz="2800" spc="-20" dirty="0">
                <a:solidFill>
                  <a:srgbClr val="181717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KELAS </a:t>
            </a:r>
            <a:r>
              <a:rPr lang="en-GB" sz="2800" b="1" spc="-20" dirty="0" smtClean="0">
                <a:solidFill>
                  <a:srgbClr val="181717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XI</a:t>
            </a:r>
            <a:endParaRPr lang="id-ID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F0CA3F5E-3693-494F-8ACC-37697975093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415861" y="756917"/>
            <a:ext cx="3745090" cy="53441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015777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Content Placeholder 8">
            <a:extLst>
              <a:ext uri="{FF2B5EF4-FFF2-40B4-BE49-F238E27FC236}">
                <a16:creationId xmlns:a16="http://schemas.microsoft.com/office/drawing/2014/main" id="{E008AD43-9330-4DDC-B5FC-4D1AC99005AF}"/>
              </a:ext>
            </a:extLst>
          </p:cNvPr>
          <p:cNvPicPr>
            <a:picLocks noGrp="1" noChangeAspect="1"/>
          </p:cNvPicPr>
          <p:nvPr>
            <p:ph idx="429496729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4776" y="753269"/>
            <a:ext cx="9553433" cy="5697537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2" name="Title 11">
            <a:extLst>
              <a:ext uri="{FF2B5EF4-FFF2-40B4-BE49-F238E27FC236}">
                <a16:creationId xmlns:a16="http://schemas.microsoft.com/office/drawing/2014/main" id="{8534C07A-B983-4F4C-93FD-99626BB179E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781166"/>
            <a:ext cx="9144000" cy="2387600"/>
          </a:xfrm>
        </p:spPr>
        <p:txBody>
          <a:bodyPr/>
          <a:lstStyle/>
          <a:p>
            <a:r>
              <a:rPr lang="en-GB" b="1" dirty="0">
                <a:solidFill>
                  <a:schemeClr val="bg1">
                    <a:lumMod val="95000"/>
                  </a:schemeClr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BAB </a:t>
            </a:r>
            <a:r>
              <a:rPr lang="en-GB" b="1" dirty="0">
                <a:solidFill>
                  <a:schemeClr val="bg1">
                    <a:lumMod val="95000"/>
                  </a:schemeClr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7</a:t>
            </a:r>
            <a:endParaRPr lang="id-ID" b="1" dirty="0">
              <a:solidFill>
                <a:schemeClr val="bg1">
                  <a:lumMod val="95000"/>
                </a:schemeClr>
              </a:solidFill>
              <a:latin typeface="Ebrima" panose="02000000000000000000" pitchFamily="2" charset="0"/>
              <a:ea typeface="Ebrima" panose="02000000000000000000" pitchFamily="2" charset="0"/>
              <a:cs typeface="Ebrima" panose="02000000000000000000" pitchFamily="2" charset="0"/>
            </a:endParaRPr>
          </a:p>
        </p:txBody>
      </p:sp>
      <p:sp>
        <p:nvSpPr>
          <p:cNvPr id="13" name="Subtitle 12">
            <a:extLst>
              <a:ext uri="{FF2B5EF4-FFF2-40B4-BE49-F238E27FC236}">
                <a16:creationId xmlns:a16="http://schemas.microsoft.com/office/drawing/2014/main" id="{96A77636-604D-4AB3-8A28-A17137080C4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424614"/>
            <a:ext cx="9144000" cy="1655762"/>
          </a:xfrm>
        </p:spPr>
        <p:txBody>
          <a:bodyPr>
            <a:noAutofit/>
          </a:bodyPr>
          <a:lstStyle/>
          <a:p>
            <a:r>
              <a:rPr lang="en-US" sz="4800" b="1" dirty="0" smtClean="0">
                <a:solidFill>
                  <a:schemeClr val="bg1">
                    <a:lumMod val="95000"/>
                  </a:schemeClr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Mengurangi Kesenjangan Demi Kesejahteraan Bersama melalui Teks Drama</a:t>
            </a:r>
            <a:endParaRPr lang="id-ID" sz="6000" dirty="0">
              <a:solidFill>
                <a:schemeClr val="bg1">
                  <a:lumMod val="95000"/>
                </a:schemeClr>
              </a:solidFill>
              <a:latin typeface="Ebrima" panose="02000000000000000000" pitchFamily="2" charset="0"/>
              <a:ea typeface="Ebrima" panose="02000000000000000000" pitchFamily="2" charset="0"/>
              <a:cs typeface="Ebrim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48448332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Freeform: Shape 5">
            <a:extLst>
              <a:ext uri="{FF2B5EF4-FFF2-40B4-BE49-F238E27FC236}">
                <a16:creationId xmlns:a16="http://schemas.microsoft.com/office/drawing/2014/main" id="{E1FDC9E3-ED9E-46D0-B897-B98E7B917AFD}"/>
              </a:ext>
            </a:extLst>
          </p:cNvPr>
          <p:cNvSpPr/>
          <p:nvPr/>
        </p:nvSpPr>
        <p:spPr>
          <a:xfrm>
            <a:off x="4839272" y="2403532"/>
            <a:ext cx="6962775" cy="2409825"/>
          </a:xfrm>
          <a:custGeom>
            <a:avLst/>
            <a:gdLst>
              <a:gd name="connsiteX0" fmla="*/ 14287 w 6962775"/>
              <a:gd name="connsiteY0" fmla="*/ 14288 h 2409825"/>
              <a:gd name="connsiteX1" fmla="*/ 6948678 w 6962775"/>
              <a:gd name="connsiteY1" fmla="*/ 14288 h 2409825"/>
              <a:gd name="connsiteX2" fmla="*/ 6948678 w 6962775"/>
              <a:gd name="connsiteY2" fmla="*/ 2400300 h 2409825"/>
              <a:gd name="connsiteX3" fmla="*/ 14287 w 6962775"/>
              <a:gd name="connsiteY3" fmla="*/ 2400300 h 24098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962775" h="2409825">
                <a:moveTo>
                  <a:pt x="14287" y="14288"/>
                </a:moveTo>
                <a:lnTo>
                  <a:pt x="6948678" y="14288"/>
                </a:lnTo>
                <a:lnTo>
                  <a:pt x="6948678" y="2400300"/>
                </a:lnTo>
                <a:lnTo>
                  <a:pt x="14287" y="2400300"/>
                </a:lnTo>
                <a:close/>
              </a:path>
            </a:pathLst>
          </a:custGeom>
          <a:noFill/>
          <a:ln w="19050" cap="flat">
            <a:solidFill>
              <a:srgbClr val="0A1931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2" name="Freeform: Shape 6">
            <a:extLst>
              <a:ext uri="{FF2B5EF4-FFF2-40B4-BE49-F238E27FC236}">
                <a16:creationId xmlns:a16="http://schemas.microsoft.com/office/drawing/2014/main" id="{13225837-9E85-4AF7-91CA-635B3972C6B7}"/>
              </a:ext>
            </a:extLst>
          </p:cNvPr>
          <p:cNvSpPr/>
          <p:nvPr/>
        </p:nvSpPr>
        <p:spPr>
          <a:xfrm>
            <a:off x="4975384" y="2585650"/>
            <a:ext cx="314325" cy="266700"/>
          </a:xfrm>
          <a:custGeom>
            <a:avLst/>
            <a:gdLst>
              <a:gd name="connsiteX0" fmla="*/ 124302 w 314325"/>
              <a:gd name="connsiteY0" fmla="*/ 267557 h 266700"/>
              <a:gd name="connsiteX1" fmla="*/ 7144 w 314325"/>
              <a:gd name="connsiteY1" fmla="*/ 267557 h 266700"/>
              <a:gd name="connsiteX2" fmla="*/ 7144 w 314325"/>
              <a:gd name="connsiteY2" fmla="*/ 203073 h 266700"/>
              <a:gd name="connsiteX3" fmla="*/ 22289 w 314325"/>
              <a:gd name="connsiteY3" fmla="*/ 97917 h 266700"/>
              <a:gd name="connsiteX4" fmla="*/ 73247 w 314325"/>
              <a:gd name="connsiteY4" fmla="*/ 7144 h 266700"/>
              <a:gd name="connsiteX5" fmla="*/ 118872 w 314325"/>
              <a:gd name="connsiteY5" fmla="*/ 42958 h 266700"/>
              <a:gd name="connsiteX6" fmla="*/ 93536 w 314325"/>
              <a:gd name="connsiteY6" fmla="*/ 86201 h 266700"/>
              <a:gd name="connsiteX7" fmla="*/ 77534 w 314325"/>
              <a:gd name="connsiteY7" fmla="*/ 134588 h 266700"/>
              <a:gd name="connsiteX8" fmla="*/ 124492 w 314325"/>
              <a:gd name="connsiteY8" fmla="*/ 134588 h 266700"/>
              <a:gd name="connsiteX9" fmla="*/ 124492 w 314325"/>
              <a:gd name="connsiteY9" fmla="*/ 267557 h 266700"/>
              <a:gd name="connsiteX10" fmla="*/ 314040 w 314325"/>
              <a:gd name="connsiteY10" fmla="*/ 267557 h 266700"/>
              <a:gd name="connsiteX11" fmla="*/ 196882 w 314325"/>
              <a:gd name="connsiteY11" fmla="*/ 267557 h 266700"/>
              <a:gd name="connsiteX12" fmla="*/ 196882 w 314325"/>
              <a:gd name="connsiteY12" fmla="*/ 203073 h 266700"/>
              <a:gd name="connsiteX13" fmla="*/ 211741 w 314325"/>
              <a:gd name="connsiteY13" fmla="*/ 97917 h 266700"/>
              <a:gd name="connsiteX14" fmla="*/ 262890 w 314325"/>
              <a:gd name="connsiteY14" fmla="*/ 7144 h 266700"/>
              <a:gd name="connsiteX15" fmla="*/ 308515 w 314325"/>
              <a:gd name="connsiteY15" fmla="*/ 42958 h 266700"/>
              <a:gd name="connsiteX16" fmla="*/ 283179 w 314325"/>
              <a:gd name="connsiteY16" fmla="*/ 86201 h 266700"/>
              <a:gd name="connsiteX17" fmla="*/ 267177 w 314325"/>
              <a:gd name="connsiteY17" fmla="*/ 134588 h 266700"/>
              <a:gd name="connsiteX18" fmla="*/ 314135 w 314325"/>
              <a:gd name="connsiteY18" fmla="*/ 134588 h 266700"/>
              <a:gd name="connsiteX19" fmla="*/ 314135 w 314325"/>
              <a:gd name="connsiteY19" fmla="*/ 267557 h 266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314325" h="266700">
                <a:moveTo>
                  <a:pt x="124302" y="267557"/>
                </a:moveTo>
                <a:lnTo>
                  <a:pt x="7144" y="267557"/>
                </a:lnTo>
                <a:lnTo>
                  <a:pt x="7144" y="203073"/>
                </a:lnTo>
                <a:cubicBezTo>
                  <a:pt x="7144" y="162496"/>
                  <a:pt x="12192" y="127445"/>
                  <a:pt x="22289" y="97917"/>
                </a:cubicBezTo>
                <a:cubicBezTo>
                  <a:pt x="32385" y="68389"/>
                  <a:pt x="49340" y="38100"/>
                  <a:pt x="73247" y="7144"/>
                </a:cubicBezTo>
                <a:lnTo>
                  <a:pt x="118872" y="42958"/>
                </a:lnTo>
                <a:cubicBezTo>
                  <a:pt x="107347" y="59722"/>
                  <a:pt x="98965" y="74104"/>
                  <a:pt x="93536" y="86201"/>
                </a:cubicBezTo>
                <a:cubicBezTo>
                  <a:pt x="88106" y="98298"/>
                  <a:pt x="82772" y="114395"/>
                  <a:pt x="77534" y="134588"/>
                </a:cubicBezTo>
                <a:lnTo>
                  <a:pt x="124492" y="134588"/>
                </a:lnTo>
                <a:lnTo>
                  <a:pt x="124492" y="267557"/>
                </a:lnTo>
                <a:close/>
                <a:moveTo>
                  <a:pt x="314040" y="267557"/>
                </a:moveTo>
                <a:lnTo>
                  <a:pt x="196882" y="267557"/>
                </a:lnTo>
                <a:lnTo>
                  <a:pt x="196882" y="203073"/>
                </a:lnTo>
                <a:cubicBezTo>
                  <a:pt x="196882" y="162496"/>
                  <a:pt x="201835" y="127445"/>
                  <a:pt x="211741" y="97917"/>
                </a:cubicBezTo>
                <a:cubicBezTo>
                  <a:pt x="221647" y="68389"/>
                  <a:pt x="238696" y="38100"/>
                  <a:pt x="262890" y="7144"/>
                </a:cubicBezTo>
                <a:lnTo>
                  <a:pt x="308515" y="42958"/>
                </a:lnTo>
                <a:cubicBezTo>
                  <a:pt x="296990" y="59722"/>
                  <a:pt x="288608" y="74104"/>
                  <a:pt x="283179" y="86201"/>
                </a:cubicBezTo>
                <a:cubicBezTo>
                  <a:pt x="277749" y="98298"/>
                  <a:pt x="272415" y="114395"/>
                  <a:pt x="267177" y="134588"/>
                </a:cubicBezTo>
                <a:lnTo>
                  <a:pt x="314135" y="134588"/>
                </a:lnTo>
                <a:lnTo>
                  <a:pt x="314135" y="267557"/>
                </a:lnTo>
                <a:close/>
              </a:path>
            </a:pathLst>
          </a:custGeom>
          <a:solidFill>
            <a:srgbClr val="185ADB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3" name="Freeform: Shape 7">
            <a:extLst>
              <a:ext uri="{FF2B5EF4-FFF2-40B4-BE49-F238E27FC236}">
                <a16:creationId xmlns:a16="http://schemas.microsoft.com/office/drawing/2014/main" id="{E9CC0517-CCEF-4797-BD85-257A9CF056F7}"/>
              </a:ext>
            </a:extLst>
          </p:cNvPr>
          <p:cNvSpPr/>
          <p:nvPr/>
        </p:nvSpPr>
        <p:spPr>
          <a:xfrm>
            <a:off x="11317509" y="4433500"/>
            <a:ext cx="314325" cy="266700"/>
          </a:xfrm>
          <a:custGeom>
            <a:avLst/>
            <a:gdLst>
              <a:gd name="connsiteX0" fmla="*/ 7334 w 314325"/>
              <a:gd name="connsiteY0" fmla="*/ 7144 h 266700"/>
              <a:gd name="connsiteX1" fmla="*/ 124492 w 314325"/>
              <a:gd name="connsiteY1" fmla="*/ 7144 h 266700"/>
              <a:gd name="connsiteX2" fmla="*/ 124492 w 314325"/>
              <a:gd name="connsiteY2" fmla="*/ 71247 h 266700"/>
              <a:gd name="connsiteX3" fmla="*/ 109348 w 314325"/>
              <a:gd name="connsiteY3" fmla="*/ 176594 h 266700"/>
              <a:gd name="connsiteX4" fmla="*/ 58388 w 314325"/>
              <a:gd name="connsiteY4" fmla="*/ 267557 h 266700"/>
              <a:gd name="connsiteX5" fmla="*/ 12764 w 314325"/>
              <a:gd name="connsiteY5" fmla="*/ 231838 h 266700"/>
              <a:gd name="connsiteX6" fmla="*/ 38100 w 314325"/>
              <a:gd name="connsiteY6" fmla="*/ 188500 h 266700"/>
              <a:gd name="connsiteX7" fmla="*/ 54103 w 314325"/>
              <a:gd name="connsiteY7" fmla="*/ 140113 h 266700"/>
              <a:gd name="connsiteX8" fmla="*/ 7144 w 314325"/>
              <a:gd name="connsiteY8" fmla="*/ 140113 h 266700"/>
              <a:gd name="connsiteX9" fmla="*/ 7144 w 314325"/>
              <a:gd name="connsiteY9" fmla="*/ 7144 h 266700"/>
              <a:gd name="connsiteX10" fmla="*/ 197073 w 314325"/>
              <a:gd name="connsiteY10" fmla="*/ 7144 h 266700"/>
              <a:gd name="connsiteX11" fmla="*/ 313849 w 314325"/>
              <a:gd name="connsiteY11" fmla="*/ 7144 h 266700"/>
              <a:gd name="connsiteX12" fmla="*/ 313849 w 314325"/>
              <a:gd name="connsiteY12" fmla="*/ 71247 h 266700"/>
              <a:gd name="connsiteX13" fmla="*/ 298800 w 314325"/>
              <a:gd name="connsiteY13" fmla="*/ 176594 h 266700"/>
              <a:gd name="connsiteX14" fmla="*/ 247650 w 314325"/>
              <a:gd name="connsiteY14" fmla="*/ 267557 h 266700"/>
              <a:gd name="connsiteX15" fmla="*/ 202692 w 314325"/>
              <a:gd name="connsiteY15" fmla="*/ 231838 h 266700"/>
              <a:gd name="connsiteX16" fmla="*/ 228029 w 314325"/>
              <a:gd name="connsiteY16" fmla="*/ 188500 h 266700"/>
              <a:gd name="connsiteX17" fmla="*/ 243650 w 314325"/>
              <a:gd name="connsiteY17" fmla="*/ 140113 h 266700"/>
              <a:gd name="connsiteX18" fmla="*/ 197168 w 314325"/>
              <a:gd name="connsiteY18" fmla="*/ 140113 h 266700"/>
              <a:gd name="connsiteX19" fmla="*/ 197168 w 314325"/>
              <a:gd name="connsiteY19" fmla="*/ 7144 h 266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314325" h="266700">
                <a:moveTo>
                  <a:pt x="7334" y="7144"/>
                </a:moveTo>
                <a:lnTo>
                  <a:pt x="124492" y="7144"/>
                </a:lnTo>
                <a:lnTo>
                  <a:pt x="124492" y="71247"/>
                </a:lnTo>
                <a:cubicBezTo>
                  <a:pt x="124492" y="112109"/>
                  <a:pt x="119444" y="147256"/>
                  <a:pt x="109348" y="176594"/>
                </a:cubicBezTo>
                <a:cubicBezTo>
                  <a:pt x="99251" y="206026"/>
                  <a:pt x="82296" y="236316"/>
                  <a:pt x="58388" y="267557"/>
                </a:cubicBezTo>
                <a:lnTo>
                  <a:pt x="12764" y="231838"/>
                </a:lnTo>
                <a:cubicBezTo>
                  <a:pt x="24194" y="215170"/>
                  <a:pt x="32671" y="200692"/>
                  <a:pt x="38100" y="188500"/>
                </a:cubicBezTo>
                <a:cubicBezTo>
                  <a:pt x="43530" y="176308"/>
                  <a:pt x="48863" y="160116"/>
                  <a:pt x="54103" y="140113"/>
                </a:cubicBezTo>
                <a:lnTo>
                  <a:pt x="7144" y="140113"/>
                </a:lnTo>
                <a:lnTo>
                  <a:pt x="7144" y="7144"/>
                </a:lnTo>
                <a:close/>
                <a:moveTo>
                  <a:pt x="197073" y="7144"/>
                </a:moveTo>
                <a:lnTo>
                  <a:pt x="313849" y="7144"/>
                </a:lnTo>
                <a:lnTo>
                  <a:pt x="313849" y="71247"/>
                </a:lnTo>
                <a:cubicBezTo>
                  <a:pt x="313849" y="112109"/>
                  <a:pt x="308801" y="147256"/>
                  <a:pt x="298800" y="176594"/>
                </a:cubicBezTo>
                <a:cubicBezTo>
                  <a:pt x="288799" y="205931"/>
                  <a:pt x="271749" y="236316"/>
                  <a:pt x="247650" y="267557"/>
                </a:cubicBezTo>
                <a:lnTo>
                  <a:pt x="202692" y="231838"/>
                </a:lnTo>
                <a:cubicBezTo>
                  <a:pt x="214123" y="215170"/>
                  <a:pt x="222600" y="200692"/>
                  <a:pt x="228029" y="188500"/>
                </a:cubicBezTo>
                <a:cubicBezTo>
                  <a:pt x="233458" y="176308"/>
                  <a:pt x="238602" y="160116"/>
                  <a:pt x="243650" y="140113"/>
                </a:cubicBezTo>
                <a:lnTo>
                  <a:pt x="197168" y="140113"/>
                </a:lnTo>
                <a:lnTo>
                  <a:pt x="197168" y="7144"/>
                </a:lnTo>
                <a:close/>
              </a:path>
            </a:pathLst>
          </a:custGeom>
          <a:solidFill>
            <a:srgbClr val="185ADB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4" name="Rectangle 53">
            <a:extLst>
              <a:ext uri="{FF2B5EF4-FFF2-40B4-BE49-F238E27FC236}">
                <a16:creationId xmlns:a16="http://schemas.microsoft.com/office/drawing/2014/main" id="{38493CCC-2866-46CB-A818-7FBC3E4D426A}"/>
              </a:ext>
            </a:extLst>
          </p:cNvPr>
          <p:cNvSpPr/>
          <p:nvPr/>
        </p:nvSpPr>
        <p:spPr>
          <a:xfrm>
            <a:off x="5361953" y="2728149"/>
            <a:ext cx="6269881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 smtClean="0">
                <a:solidFill>
                  <a:schemeClr val="accent1"/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Sebuah naskah drama ditulis untuk dipentaskan oleh sutradara beserta aktor di panggung dengan disaksikan penonton.</a:t>
            </a:r>
            <a:endParaRPr lang="en-US" sz="2800" b="1" dirty="0">
              <a:solidFill>
                <a:schemeClr val="accent1"/>
              </a:solidFill>
              <a:latin typeface="Ebrima" panose="02000000000000000000" pitchFamily="2" charset="0"/>
              <a:ea typeface="Ebrima" panose="02000000000000000000" pitchFamily="2" charset="0"/>
              <a:cs typeface="Ebrima" panose="02000000000000000000" pitchFamily="2" charset="0"/>
            </a:endParaRPr>
          </a:p>
        </p:txBody>
      </p:sp>
      <p:pic>
        <p:nvPicPr>
          <p:cNvPr id="55" name="Picture Placeholder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378" y="2403531"/>
            <a:ext cx="4280681" cy="2409825"/>
          </a:xfrm>
          <a:prstGeom prst="roundRect">
            <a:avLst>
              <a:gd name="adj" fmla="val 0"/>
            </a:avLst>
          </a:prstGeom>
          <a:solidFill>
            <a:schemeClr val="accent3"/>
          </a:solidFill>
        </p:spPr>
      </p:pic>
    </p:spTree>
    <p:extLst>
      <p:ext uri="{BB962C8B-B14F-4D97-AF65-F5344CB8AC3E}">
        <p14:creationId xmlns:p14="http://schemas.microsoft.com/office/powerpoint/2010/main" val="77842069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drap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2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 animBg="1"/>
      <p:bldP spid="52" grpId="0" animBg="1"/>
      <p:bldP spid="53" grpId="0" animBg="1"/>
      <p:bldP spid="5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" name="Picture 5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0210" y="2498662"/>
            <a:ext cx="3374472" cy="3164707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54993" y="3158532"/>
            <a:ext cx="6196964" cy="2194689"/>
          </a:xfrm>
        </p:spPr>
        <p:txBody>
          <a:bodyPr>
            <a:noAutofit/>
          </a:bodyPr>
          <a:lstStyle/>
          <a:p>
            <a:r>
              <a:rPr lang="en-US" sz="2800" dirty="0"/>
              <a:t>Dalam teks drama, pengarang memanfaatkan logika berpikir untuk mengembangkan alur cerita melalui dialog </a:t>
            </a:r>
            <a:r>
              <a:rPr lang="en-US" sz="2800" dirty="0" err="1"/>
              <a:t>antartokoh</a:t>
            </a:r>
            <a:r>
              <a:rPr lang="en-US" sz="2800" dirty="0"/>
              <a:t>. Tokoh-tokoh drama melakukan tindakan, menghadapi konflik, dan mencari penyelesaian konflik dengan menggunakan nalar. Alur cerita drama berkembang karena tindakan-tindakan tokoh berdasarkan sebab-akibat. </a:t>
            </a:r>
            <a:endParaRPr lang="en-US" sz="2800" dirty="0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E1066A9F-64AE-4E5E-ACEE-7BFBCAE6518C}"/>
              </a:ext>
            </a:extLst>
          </p:cNvPr>
          <p:cNvGrpSpPr/>
          <p:nvPr/>
        </p:nvGrpSpPr>
        <p:grpSpPr>
          <a:xfrm>
            <a:off x="1483377" y="1"/>
            <a:ext cx="695988" cy="1885720"/>
            <a:chOff x="984760" y="274320"/>
            <a:chExt cx="1077358" cy="2984211"/>
          </a:xfrm>
          <a:solidFill>
            <a:schemeClr val="tx1"/>
          </a:solidFill>
        </p:grpSpPr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4A8B7D09-CCCB-41E2-8742-A3BB533C4FBB}"/>
                </a:ext>
              </a:extLst>
            </p:cNvPr>
            <p:cNvGrpSpPr/>
            <p:nvPr/>
          </p:nvGrpSpPr>
          <p:grpSpPr>
            <a:xfrm>
              <a:off x="984760" y="1467868"/>
              <a:ext cx="1077358" cy="1790663"/>
              <a:chOff x="10268256" y="991107"/>
              <a:chExt cx="1077358" cy="1790663"/>
            </a:xfrm>
            <a:grpFill/>
          </p:grpSpPr>
          <p:sp>
            <p:nvSpPr>
              <p:cNvPr id="7" name="Freeform 5">
                <a:extLst>
                  <a:ext uri="{FF2B5EF4-FFF2-40B4-BE49-F238E27FC236}">
                    <a16:creationId xmlns:a16="http://schemas.microsoft.com/office/drawing/2014/main" id="{1E5C5691-723F-4A70-B2E5-F3CC76ED87F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 rot="10800000">
                <a:off x="10268256" y="991107"/>
                <a:ext cx="1077358" cy="1790663"/>
              </a:xfrm>
              <a:custGeom>
                <a:avLst/>
                <a:gdLst>
                  <a:gd name="T0" fmla="*/ 674 w 750"/>
                  <a:gd name="T1" fmla="*/ 602 h 1237"/>
                  <a:gd name="T2" fmla="*/ 750 w 750"/>
                  <a:gd name="T3" fmla="*/ 376 h 1237"/>
                  <a:gd name="T4" fmla="*/ 638 w 750"/>
                  <a:gd name="T5" fmla="*/ 110 h 1237"/>
                  <a:gd name="T6" fmla="*/ 370 w 750"/>
                  <a:gd name="T7" fmla="*/ 2 h 1237"/>
                  <a:gd name="T8" fmla="*/ 110 w 750"/>
                  <a:gd name="T9" fmla="*/ 112 h 1237"/>
                  <a:gd name="T10" fmla="*/ 1 w 750"/>
                  <a:gd name="T11" fmla="*/ 373 h 1237"/>
                  <a:gd name="T12" fmla="*/ 77 w 750"/>
                  <a:gd name="T13" fmla="*/ 603 h 1237"/>
                  <a:gd name="T14" fmla="*/ 205 w 750"/>
                  <a:gd name="T15" fmla="*/ 976 h 1237"/>
                  <a:gd name="T16" fmla="*/ 205 w 750"/>
                  <a:gd name="T17" fmla="*/ 1120 h 1237"/>
                  <a:gd name="T18" fmla="*/ 321 w 750"/>
                  <a:gd name="T19" fmla="*/ 1237 h 1237"/>
                  <a:gd name="T20" fmla="*/ 430 w 750"/>
                  <a:gd name="T21" fmla="*/ 1237 h 1237"/>
                  <a:gd name="T22" fmla="*/ 546 w 750"/>
                  <a:gd name="T23" fmla="*/ 1120 h 1237"/>
                  <a:gd name="T24" fmla="*/ 546 w 750"/>
                  <a:gd name="T25" fmla="*/ 976 h 1237"/>
                  <a:gd name="T26" fmla="*/ 674 w 750"/>
                  <a:gd name="T27" fmla="*/ 602 h 1237"/>
                  <a:gd name="T28" fmla="*/ 116 w 750"/>
                  <a:gd name="T29" fmla="*/ 574 h 1237"/>
                  <a:gd name="T30" fmla="*/ 49 w 750"/>
                  <a:gd name="T31" fmla="*/ 373 h 1237"/>
                  <a:gd name="T32" fmla="*/ 371 w 750"/>
                  <a:gd name="T33" fmla="*/ 50 h 1237"/>
                  <a:gd name="T34" fmla="*/ 605 w 750"/>
                  <a:gd name="T35" fmla="*/ 144 h 1237"/>
                  <a:gd name="T36" fmla="*/ 702 w 750"/>
                  <a:gd name="T37" fmla="*/ 376 h 1237"/>
                  <a:gd name="T38" fmla="*/ 636 w 750"/>
                  <a:gd name="T39" fmla="*/ 573 h 1237"/>
                  <a:gd name="T40" fmla="*/ 498 w 750"/>
                  <a:gd name="T41" fmla="*/ 967 h 1237"/>
                  <a:gd name="T42" fmla="*/ 253 w 750"/>
                  <a:gd name="T43" fmla="*/ 967 h 1237"/>
                  <a:gd name="T44" fmla="*/ 116 w 750"/>
                  <a:gd name="T45" fmla="*/ 574 h 1237"/>
                  <a:gd name="T46" fmla="*/ 253 w 750"/>
                  <a:gd name="T47" fmla="*/ 1104 h 1237"/>
                  <a:gd name="T48" fmla="*/ 253 w 750"/>
                  <a:gd name="T49" fmla="*/ 1085 h 1237"/>
                  <a:gd name="T50" fmla="*/ 498 w 750"/>
                  <a:gd name="T51" fmla="*/ 1113 h 1237"/>
                  <a:gd name="T52" fmla="*/ 498 w 750"/>
                  <a:gd name="T53" fmla="*/ 1120 h 1237"/>
                  <a:gd name="T54" fmla="*/ 497 w 750"/>
                  <a:gd name="T55" fmla="*/ 1132 h 1237"/>
                  <a:gd name="T56" fmla="*/ 253 w 750"/>
                  <a:gd name="T57" fmla="*/ 1104 h 1237"/>
                  <a:gd name="T58" fmla="*/ 253 w 750"/>
                  <a:gd name="T59" fmla="*/ 1036 h 1237"/>
                  <a:gd name="T60" fmla="*/ 253 w 750"/>
                  <a:gd name="T61" fmla="*/ 1015 h 1237"/>
                  <a:gd name="T62" fmla="*/ 498 w 750"/>
                  <a:gd name="T63" fmla="*/ 1015 h 1237"/>
                  <a:gd name="T64" fmla="*/ 498 w 750"/>
                  <a:gd name="T65" fmla="*/ 1064 h 1237"/>
                  <a:gd name="T66" fmla="*/ 253 w 750"/>
                  <a:gd name="T67" fmla="*/ 1036 h 1237"/>
                  <a:gd name="T68" fmla="*/ 321 w 750"/>
                  <a:gd name="T69" fmla="*/ 1189 h 1237"/>
                  <a:gd name="T70" fmla="*/ 262 w 750"/>
                  <a:gd name="T71" fmla="*/ 1153 h 1237"/>
                  <a:gd name="T72" fmla="*/ 468 w 750"/>
                  <a:gd name="T73" fmla="*/ 1177 h 1237"/>
                  <a:gd name="T74" fmla="*/ 430 w 750"/>
                  <a:gd name="T75" fmla="*/ 1189 h 1237"/>
                  <a:gd name="T76" fmla="*/ 321 w 750"/>
                  <a:gd name="T77" fmla="*/ 1189 h 1237"/>
                  <a:gd name="T78" fmla="*/ 321 w 750"/>
                  <a:gd name="T79" fmla="*/ 1189 h 1237"/>
                  <a:gd name="T80" fmla="*/ 321 w 750"/>
                  <a:gd name="T81" fmla="*/ 1189 h 12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750" h="1237">
                    <a:moveTo>
                      <a:pt x="674" y="602"/>
                    </a:moveTo>
                    <a:cubicBezTo>
                      <a:pt x="724" y="537"/>
                      <a:pt x="750" y="459"/>
                      <a:pt x="750" y="376"/>
                    </a:cubicBezTo>
                    <a:cubicBezTo>
                      <a:pt x="750" y="275"/>
                      <a:pt x="710" y="180"/>
                      <a:pt x="638" y="110"/>
                    </a:cubicBezTo>
                    <a:cubicBezTo>
                      <a:pt x="566" y="39"/>
                      <a:pt x="471" y="0"/>
                      <a:pt x="370" y="2"/>
                    </a:cubicBezTo>
                    <a:cubicBezTo>
                      <a:pt x="272" y="3"/>
                      <a:pt x="180" y="42"/>
                      <a:pt x="110" y="112"/>
                    </a:cubicBezTo>
                    <a:cubicBezTo>
                      <a:pt x="41" y="182"/>
                      <a:pt x="2" y="275"/>
                      <a:pt x="1" y="373"/>
                    </a:cubicBezTo>
                    <a:cubicBezTo>
                      <a:pt x="0" y="457"/>
                      <a:pt x="27" y="536"/>
                      <a:pt x="77" y="603"/>
                    </a:cubicBezTo>
                    <a:cubicBezTo>
                      <a:pt x="160" y="711"/>
                      <a:pt x="205" y="843"/>
                      <a:pt x="205" y="976"/>
                    </a:cubicBezTo>
                    <a:cubicBezTo>
                      <a:pt x="205" y="1120"/>
                      <a:pt x="205" y="1120"/>
                      <a:pt x="205" y="1120"/>
                    </a:cubicBezTo>
                    <a:cubicBezTo>
                      <a:pt x="205" y="1185"/>
                      <a:pt x="257" y="1237"/>
                      <a:pt x="321" y="1237"/>
                    </a:cubicBezTo>
                    <a:cubicBezTo>
                      <a:pt x="430" y="1237"/>
                      <a:pt x="430" y="1237"/>
                      <a:pt x="430" y="1237"/>
                    </a:cubicBezTo>
                    <a:cubicBezTo>
                      <a:pt x="494" y="1237"/>
                      <a:pt x="546" y="1185"/>
                      <a:pt x="546" y="1120"/>
                    </a:cubicBezTo>
                    <a:cubicBezTo>
                      <a:pt x="546" y="976"/>
                      <a:pt x="546" y="976"/>
                      <a:pt x="546" y="976"/>
                    </a:cubicBezTo>
                    <a:cubicBezTo>
                      <a:pt x="546" y="842"/>
                      <a:pt x="590" y="713"/>
                      <a:pt x="674" y="602"/>
                    </a:cubicBezTo>
                    <a:close/>
                    <a:moveTo>
                      <a:pt x="116" y="574"/>
                    </a:moveTo>
                    <a:cubicBezTo>
                      <a:pt x="71" y="516"/>
                      <a:pt x="48" y="446"/>
                      <a:pt x="49" y="373"/>
                    </a:cubicBezTo>
                    <a:cubicBezTo>
                      <a:pt x="51" y="197"/>
                      <a:pt x="195" y="52"/>
                      <a:pt x="371" y="50"/>
                    </a:cubicBezTo>
                    <a:cubicBezTo>
                      <a:pt x="459" y="49"/>
                      <a:pt x="542" y="82"/>
                      <a:pt x="605" y="144"/>
                    </a:cubicBezTo>
                    <a:cubicBezTo>
                      <a:pt x="667" y="206"/>
                      <a:pt x="702" y="288"/>
                      <a:pt x="702" y="376"/>
                    </a:cubicBezTo>
                    <a:cubicBezTo>
                      <a:pt x="702" y="448"/>
                      <a:pt x="679" y="516"/>
                      <a:pt x="636" y="573"/>
                    </a:cubicBezTo>
                    <a:cubicBezTo>
                      <a:pt x="547" y="690"/>
                      <a:pt x="500" y="825"/>
                      <a:pt x="498" y="967"/>
                    </a:cubicBezTo>
                    <a:cubicBezTo>
                      <a:pt x="253" y="967"/>
                      <a:pt x="253" y="967"/>
                      <a:pt x="253" y="967"/>
                    </a:cubicBezTo>
                    <a:cubicBezTo>
                      <a:pt x="251" y="827"/>
                      <a:pt x="202" y="688"/>
                      <a:pt x="116" y="574"/>
                    </a:cubicBezTo>
                    <a:close/>
                    <a:moveTo>
                      <a:pt x="253" y="1104"/>
                    </a:moveTo>
                    <a:cubicBezTo>
                      <a:pt x="253" y="1085"/>
                      <a:pt x="253" y="1085"/>
                      <a:pt x="253" y="1085"/>
                    </a:cubicBezTo>
                    <a:cubicBezTo>
                      <a:pt x="498" y="1113"/>
                      <a:pt x="498" y="1113"/>
                      <a:pt x="498" y="1113"/>
                    </a:cubicBezTo>
                    <a:cubicBezTo>
                      <a:pt x="498" y="1120"/>
                      <a:pt x="498" y="1120"/>
                      <a:pt x="498" y="1120"/>
                    </a:cubicBezTo>
                    <a:cubicBezTo>
                      <a:pt x="498" y="1124"/>
                      <a:pt x="498" y="1128"/>
                      <a:pt x="497" y="1132"/>
                    </a:cubicBezTo>
                    <a:lnTo>
                      <a:pt x="253" y="1104"/>
                    </a:lnTo>
                    <a:close/>
                    <a:moveTo>
                      <a:pt x="253" y="1036"/>
                    </a:moveTo>
                    <a:cubicBezTo>
                      <a:pt x="253" y="1015"/>
                      <a:pt x="253" y="1015"/>
                      <a:pt x="253" y="1015"/>
                    </a:cubicBezTo>
                    <a:cubicBezTo>
                      <a:pt x="498" y="1015"/>
                      <a:pt x="498" y="1015"/>
                      <a:pt x="498" y="1015"/>
                    </a:cubicBezTo>
                    <a:cubicBezTo>
                      <a:pt x="498" y="1064"/>
                      <a:pt x="498" y="1064"/>
                      <a:pt x="498" y="1064"/>
                    </a:cubicBezTo>
                    <a:lnTo>
                      <a:pt x="253" y="1036"/>
                    </a:lnTo>
                    <a:close/>
                    <a:moveTo>
                      <a:pt x="321" y="1189"/>
                    </a:moveTo>
                    <a:cubicBezTo>
                      <a:pt x="296" y="1189"/>
                      <a:pt x="273" y="1174"/>
                      <a:pt x="262" y="1153"/>
                    </a:cubicBezTo>
                    <a:cubicBezTo>
                      <a:pt x="468" y="1177"/>
                      <a:pt x="468" y="1177"/>
                      <a:pt x="468" y="1177"/>
                    </a:cubicBezTo>
                    <a:cubicBezTo>
                      <a:pt x="457" y="1184"/>
                      <a:pt x="444" y="1189"/>
                      <a:pt x="430" y="1189"/>
                    </a:cubicBezTo>
                    <a:lnTo>
                      <a:pt x="321" y="1189"/>
                    </a:lnTo>
                    <a:close/>
                    <a:moveTo>
                      <a:pt x="321" y="1189"/>
                    </a:moveTo>
                    <a:cubicBezTo>
                      <a:pt x="321" y="1189"/>
                      <a:pt x="321" y="1189"/>
                      <a:pt x="321" y="1189"/>
                    </a:cubicBezTo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600">
                  <a:solidFill>
                    <a:schemeClr val="accent6">
                      <a:lumMod val="60000"/>
                      <a:lumOff val="40000"/>
                    </a:schemeClr>
                  </a:solidFill>
                </a:endParaRPr>
              </a:p>
            </p:txBody>
          </p:sp>
          <p:sp>
            <p:nvSpPr>
              <p:cNvPr id="8" name="Freeform 6">
                <a:extLst>
                  <a:ext uri="{FF2B5EF4-FFF2-40B4-BE49-F238E27FC236}">
                    <a16:creationId xmlns:a16="http://schemas.microsoft.com/office/drawing/2014/main" id="{A31F1ABC-F007-43DC-BA06-1AEB599D747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 rot="10800000">
                <a:off x="11144278" y="2144889"/>
                <a:ext cx="76425" cy="129842"/>
              </a:xfrm>
              <a:custGeom>
                <a:avLst/>
                <a:gdLst>
                  <a:gd name="T0" fmla="*/ 51 w 53"/>
                  <a:gd name="T1" fmla="*/ 62 h 90"/>
                  <a:gd name="T2" fmla="*/ 48 w 53"/>
                  <a:gd name="T3" fmla="*/ 24 h 90"/>
                  <a:gd name="T4" fmla="*/ 25 w 53"/>
                  <a:gd name="T5" fmla="*/ 0 h 90"/>
                  <a:gd name="T6" fmla="*/ 0 w 53"/>
                  <a:gd name="T7" fmla="*/ 23 h 90"/>
                  <a:gd name="T8" fmla="*/ 4 w 53"/>
                  <a:gd name="T9" fmla="*/ 69 h 90"/>
                  <a:gd name="T10" fmla="*/ 27 w 53"/>
                  <a:gd name="T11" fmla="*/ 90 h 90"/>
                  <a:gd name="T12" fmla="*/ 31 w 53"/>
                  <a:gd name="T13" fmla="*/ 90 h 90"/>
                  <a:gd name="T14" fmla="*/ 51 w 53"/>
                  <a:gd name="T15" fmla="*/ 62 h 90"/>
                  <a:gd name="T16" fmla="*/ 51 w 53"/>
                  <a:gd name="T17" fmla="*/ 62 h 90"/>
                  <a:gd name="T18" fmla="*/ 51 w 53"/>
                  <a:gd name="T19" fmla="*/ 62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3" h="90">
                    <a:moveTo>
                      <a:pt x="51" y="62"/>
                    </a:moveTo>
                    <a:cubicBezTo>
                      <a:pt x="49" y="50"/>
                      <a:pt x="48" y="37"/>
                      <a:pt x="48" y="24"/>
                    </a:cubicBezTo>
                    <a:cubicBezTo>
                      <a:pt x="49" y="11"/>
                      <a:pt x="38" y="0"/>
                      <a:pt x="25" y="0"/>
                    </a:cubicBezTo>
                    <a:cubicBezTo>
                      <a:pt x="11" y="0"/>
                      <a:pt x="1" y="10"/>
                      <a:pt x="0" y="23"/>
                    </a:cubicBezTo>
                    <a:cubicBezTo>
                      <a:pt x="0" y="39"/>
                      <a:pt x="1" y="54"/>
                      <a:pt x="4" y="69"/>
                    </a:cubicBezTo>
                    <a:cubicBezTo>
                      <a:pt x="5" y="81"/>
                      <a:pt x="16" y="90"/>
                      <a:pt x="27" y="90"/>
                    </a:cubicBezTo>
                    <a:cubicBezTo>
                      <a:pt x="28" y="90"/>
                      <a:pt x="30" y="90"/>
                      <a:pt x="31" y="90"/>
                    </a:cubicBezTo>
                    <a:cubicBezTo>
                      <a:pt x="44" y="88"/>
                      <a:pt x="53" y="75"/>
                      <a:pt x="51" y="62"/>
                    </a:cubicBezTo>
                    <a:close/>
                    <a:moveTo>
                      <a:pt x="51" y="62"/>
                    </a:moveTo>
                    <a:cubicBezTo>
                      <a:pt x="51" y="62"/>
                      <a:pt x="51" y="62"/>
                      <a:pt x="51" y="62"/>
                    </a:cubicBezTo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600"/>
              </a:p>
            </p:txBody>
          </p:sp>
          <p:sp>
            <p:nvSpPr>
              <p:cNvPr id="9" name="Freeform 7">
                <a:extLst>
                  <a:ext uri="{FF2B5EF4-FFF2-40B4-BE49-F238E27FC236}">
                    <a16:creationId xmlns:a16="http://schemas.microsoft.com/office/drawing/2014/main" id="{C7CB8647-0116-47CE-8E7B-04906187182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 rot="10800000">
                <a:off x="10905961" y="1656750"/>
                <a:ext cx="276940" cy="444584"/>
              </a:xfrm>
              <a:custGeom>
                <a:avLst/>
                <a:gdLst>
                  <a:gd name="T0" fmla="*/ 166 w 193"/>
                  <a:gd name="T1" fmla="*/ 307 h 307"/>
                  <a:gd name="T2" fmla="*/ 174 w 193"/>
                  <a:gd name="T3" fmla="*/ 306 h 307"/>
                  <a:gd name="T4" fmla="*/ 189 w 193"/>
                  <a:gd name="T5" fmla="*/ 275 h 307"/>
                  <a:gd name="T6" fmla="*/ 71 w 193"/>
                  <a:gd name="T7" fmla="*/ 51 h 307"/>
                  <a:gd name="T8" fmla="*/ 49 w 193"/>
                  <a:gd name="T9" fmla="*/ 16 h 307"/>
                  <a:gd name="T10" fmla="*/ 16 w 193"/>
                  <a:gd name="T11" fmla="*/ 6 h 307"/>
                  <a:gd name="T12" fmla="*/ 6 w 193"/>
                  <a:gd name="T13" fmla="*/ 38 h 307"/>
                  <a:gd name="T14" fmla="*/ 33 w 193"/>
                  <a:gd name="T15" fmla="*/ 80 h 307"/>
                  <a:gd name="T16" fmla="*/ 143 w 193"/>
                  <a:gd name="T17" fmla="*/ 290 h 307"/>
                  <a:gd name="T18" fmla="*/ 166 w 193"/>
                  <a:gd name="T19" fmla="*/ 307 h 307"/>
                  <a:gd name="T20" fmla="*/ 166 w 193"/>
                  <a:gd name="T21" fmla="*/ 307 h 307"/>
                  <a:gd name="T22" fmla="*/ 166 w 193"/>
                  <a:gd name="T23" fmla="*/ 307 h 3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93" h="307">
                    <a:moveTo>
                      <a:pt x="166" y="307"/>
                    </a:moveTo>
                    <a:cubicBezTo>
                      <a:pt x="169" y="307"/>
                      <a:pt x="171" y="306"/>
                      <a:pt x="174" y="306"/>
                    </a:cubicBezTo>
                    <a:cubicBezTo>
                      <a:pt x="186" y="301"/>
                      <a:pt x="193" y="288"/>
                      <a:pt x="189" y="275"/>
                    </a:cubicBezTo>
                    <a:cubicBezTo>
                      <a:pt x="162" y="194"/>
                      <a:pt x="123" y="119"/>
                      <a:pt x="71" y="51"/>
                    </a:cubicBezTo>
                    <a:cubicBezTo>
                      <a:pt x="63" y="40"/>
                      <a:pt x="55" y="28"/>
                      <a:pt x="49" y="16"/>
                    </a:cubicBezTo>
                    <a:cubicBezTo>
                      <a:pt x="43" y="4"/>
                      <a:pt x="28" y="0"/>
                      <a:pt x="16" y="6"/>
                    </a:cubicBezTo>
                    <a:cubicBezTo>
                      <a:pt x="5" y="12"/>
                      <a:pt x="0" y="26"/>
                      <a:pt x="6" y="38"/>
                    </a:cubicBezTo>
                    <a:cubicBezTo>
                      <a:pt x="14" y="53"/>
                      <a:pt x="23" y="67"/>
                      <a:pt x="33" y="80"/>
                    </a:cubicBezTo>
                    <a:cubicBezTo>
                      <a:pt x="81" y="144"/>
                      <a:pt x="119" y="215"/>
                      <a:pt x="143" y="290"/>
                    </a:cubicBezTo>
                    <a:cubicBezTo>
                      <a:pt x="147" y="300"/>
                      <a:pt x="156" y="307"/>
                      <a:pt x="166" y="307"/>
                    </a:cubicBezTo>
                    <a:close/>
                    <a:moveTo>
                      <a:pt x="166" y="307"/>
                    </a:moveTo>
                    <a:cubicBezTo>
                      <a:pt x="166" y="307"/>
                      <a:pt x="166" y="307"/>
                      <a:pt x="166" y="307"/>
                    </a:cubicBezTo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600"/>
              </a:p>
            </p:txBody>
          </p:sp>
          <p:sp>
            <p:nvSpPr>
              <p:cNvPr id="10" name="Freeform 8">
                <a:extLst>
                  <a:ext uri="{FF2B5EF4-FFF2-40B4-BE49-F238E27FC236}">
                    <a16:creationId xmlns:a16="http://schemas.microsoft.com/office/drawing/2014/main" id="{EF2B3790-56B5-47D0-A690-53E8E27DDC7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 rot="10800000">
                <a:off x="10418642" y="1972315"/>
                <a:ext cx="124090" cy="153674"/>
              </a:xfrm>
              <a:custGeom>
                <a:avLst/>
                <a:gdLst>
                  <a:gd name="T0" fmla="*/ 69 w 86"/>
                  <a:gd name="T1" fmla="*/ 5 h 106"/>
                  <a:gd name="T2" fmla="*/ 37 w 86"/>
                  <a:gd name="T3" fmla="*/ 18 h 106"/>
                  <a:gd name="T4" fmla="*/ 8 w 86"/>
                  <a:gd name="T5" fmla="*/ 68 h 106"/>
                  <a:gd name="T6" fmla="*/ 12 w 86"/>
                  <a:gd name="T7" fmla="*/ 102 h 106"/>
                  <a:gd name="T8" fmla="*/ 27 w 86"/>
                  <a:gd name="T9" fmla="*/ 106 h 106"/>
                  <a:gd name="T10" fmla="*/ 46 w 86"/>
                  <a:gd name="T11" fmla="*/ 97 h 106"/>
                  <a:gd name="T12" fmla="*/ 81 w 86"/>
                  <a:gd name="T13" fmla="*/ 37 h 106"/>
                  <a:gd name="T14" fmla="*/ 69 w 86"/>
                  <a:gd name="T15" fmla="*/ 5 h 106"/>
                  <a:gd name="T16" fmla="*/ 69 w 86"/>
                  <a:gd name="T17" fmla="*/ 5 h 106"/>
                  <a:gd name="T18" fmla="*/ 69 w 86"/>
                  <a:gd name="T19" fmla="*/ 5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6" h="106">
                    <a:moveTo>
                      <a:pt x="69" y="5"/>
                    </a:moveTo>
                    <a:cubicBezTo>
                      <a:pt x="56" y="0"/>
                      <a:pt x="42" y="6"/>
                      <a:pt x="37" y="18"/>
                    </a:cubicBezTo>
                    <a:cubicBezTo>
                      <a:pt x="29" y="36"/>
                      <a:pt x="20" y="52"/>
                      <a:pt x="8" y="68"/>
                    </a:cubicBezTo>
                    <a:cubicBezTo>
                      <a:pt x="0" y="79"/>
                      <a:pt x="2" y="94"/>
                      <a:pt x="12" y="102"/>
                    </a:cubicBezTo>
                    <a:cubicBezTo>
                      <a:pt x="17" y="105"/>
                      <a:pt x="22" y="106"/>
                      <a:pt x="27" y="106"/>
                    </a:cubicBezTo>
                    <a:cubicBezTo>
                      <a:pt x="34" y="106"/>
                      <a:pt x="41" y="103"/>
                      <a:pt x="46" y="97"/>
                    </a:cubicBezTo>
                    <a:cubicBezTo>
                      <a:pt x="60" y="78"/>
                      <a:pt x="72" y="58"/>
                      <a:pt x="81" y="37"/>
                    </a:cubicBezTo>
                    <a:cubicBezTo>
                      <a:pt x="86" y="25"/>
                      <a:pt x="81" y="11"/>
                      <a:pt x="69" y="5"/>
                    </a:cubicBezTo>
                    <a:close/>
                    <a:moveTo>
                      <a:pt x="69" y="5"/>
                    </a:moveTo>
                    <a:cubicBezTo>
                      <a:pt x="69" y="5"/>
                      <a:pt x="69" y="5"/>
                      <a:pt x="69" y="5"/>
                    </a:cubicBezTo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600"/>
              </a:p>
            </p:txBody>
          </p:sp>
          <p:sp>
            <p:nvSpPr>
              <p:cNvPr id="11" name="Freeform 9">
                <a:extLst>
                  <a:ext uri="{FF2B5EF4-FFF2-40B4-BE49-F238E27FC236}">
                    <a16:creationId xmlns:a16="http://schemas.microsoft.com/office/drawing/2014/main" id="{92AB0F54-9032-48EB-97C3-9E93BCE235A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 rot="10800000">
                <a:off x="10393167" y="2166256"/>
                <a:ext cx="447872" cy="488139"/>
              </a:xfrm>
              <a:custGeom>
                <a:avLst/>
                <a:gdLst>
                  <a:gd name="T0" fmla="*/ 24 w 312"/>
                  <a:gd name="T1" fmla="*/ 48 h 337"/>
                  <a:gd name="T2" fmla="*/ 264 w 312"/>
                  <a:gd name="T3" fmla="*/ 288 h 337"/>
                  <a:gd name="T4" fmla="*/ 263 w 312"/>
                  <a:gd name="T5" fmla="*/ 311 h 337"/>
                  <a:gd name="T6" fmla="*/ 285 w 312"/>
                  <a:gd name="T7" fmla="*/ 337 h 337"/>
                  <a:gd name="T8" fmla="*/ 287 w 312"/>
                  <a:gd name="T9" fmla="*/ 337 h 337"/>
                  <a:gd name="T10" fmla="*/ 311 w 312"/>
                  <a:gd name="T11" fmla="*/ 315 h 337"/>
                  <a:gd name="T12" fmla="*/ 312 w 312"/>
                  <a:gd name="T13" fmla="*/ 288 h 337"/>
                  <a:gd name="T14" fmla="*/ 24 w 312"/>
                  <a:gd name="T15" fmla="*/ 0 h 337"/>
                  <a:gd name="T16" fmla="*/ 0 w 312"/>
                  <a:gd name="T17" fmla="*/ 24 h 337"/>
                  <a:gd name="T18" fmla="*/ 24 w 312"/>
                  <a:gd name="T19" fmla="*/ 48 h 337"/>
                  <a:gd name="T20" fmla="*/ 24 w 312"/>
                  <a:gd name="T21" fmla="*/ 48 h 337"/>
                  <a:gd name="T22" fmla="*/ 24 w 312"/>
                  <a:gd name="T23" fmla="*/ 48 h 3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12" h="337">
                    <a:moveTo>
                      <a:pt x="24" y="48"/>
                    </a:moveTo>
                    <a:cubicBezTo>
                      <a:pt x="157" y="48"/>
                      <a:pt x="264" y="156"/>
                      <a:pt x="264" y="288"/>
                    </a:cubicBezTo>
                    <a:cubicBezTo>
                      <a:pt x="264" y="296"/>
                      <a:pt x="264" y="303"/>
                      <a:pt x="263" y="311"/>
                    </a:cubicBezTo>
                    <a:cubicBezTo>
                      <a:pt x="262" y="324"/>
                      <a:pt x="272" y="336"/>
                      <a:pt x="285" y="337"/>
                    </a:cubicBezTo>
                    <a:cubicBezTo>
                      <a:pt x="286" y="337"/>
                      <a:pt x="287" y="337"/>
                      <a:pt x="287" y="337"/>
                    </a:cubicBezTo>
                    <a:cubicBezTo>
                      <a:pt x="300" y="337"/>
                      <a:pt x="310" y="328"/>
                      <a:pt x="311" y="315"/>
                    </a:cubicBezTo>
                    <a:cubicBezTo>
                      <a:pt x="312" y="306"/>
                      <a:pt x="312" y="297"/>
                      <a:pt x="312" y="288"/>
                    </a:cubicBezTo>
                    <a:cubicBezTo>
                      <a:pt x="312" y="129"/>
                      <a:pt x="183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37"/>
                      <a:pt x="11" y="48"/>
                      <a:pt x="24" y="48"/>
                    </a:cubicBezTo>
                    <a:close/>
                    <a:moveTo>
                      <a:pt x="24" y="48"/>
                    </a:moveTo>
                    <a:cubicBezTo>
                      <a:pt x="24" y="48"/>
                      <a:pt x="24" y="48"/>
                      <a:pt x="24" y="48"/>
                    </a:cubicBezTo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600"/>
              </a:p>
            </p:txBody>
          </p:sp>
        </p:grpSp>
        <p:cxnSp>
          <p:nvCxnSpPr>
            <p:cNvPr id="6" name="Straight Connector 5">
              <a:extLst>
                <a:ext uri="{FF2B5EF4-FFF2-40B4-BE49-F238E27FC236}">
                  <a16:creationId xmlns:a16="http://schemas.microsoft.com/office/drawing/2014/main" id="{65145EDD-D606-4347-8E4D-5BB67CFFAA99}"/>
                </a:ext>
              </a:extLst>
            </p:cNvPr>
            <p:cNvCxnSpPr>
              <a:cxnSpLocks/>
            </p:cNvCxnSpPr>
            <p:nvPr/>
          </p:nvCxnSpPr>
          <p:spPr>
            <a:xfrm>
              <a:off x="1515412" y="274320"/>
              <a:ext cx="0" cy="1193548"/>
            </a:xfrm>
            <a:prstGeom prst="line">
              <a:avLst/>
            </a:prstGeom>
            <a:grpFill/>
            <a:ln w="508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21FDD82B-5983-4FED-B454-26F3BE7A0B36}"/>
              </a:ext>
            </a:extLst>
          </p:cNvPr>
          <p:cNvGrpSpPr/>
          <p:nvPr/>
        </p:nvGrpSpPr>
        <p:grpSpPr>
          <a:xfrm>
            <a:off x="8183450" y="1"/>
            <a:ext cx="695988" cy="2077509"/>
            <a:chOff x="7571708" y="0"/>
            <a:chExt cx="1077358" cy="3287723"/>
          </a:xfrm>
          <a:solidFill>
            <a:schemeClr val="tx1"/>
          </a:solidFill>
        </p:grpSpPr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id="{AF5E0922-C813-4C76-8DA2-AD2C928F8E53}"/>
                </a:ext>
              </a:extLst>
            </p:cNvPr>
            <p:cNvGrpSpPr/>
            <p:nvPr/>
          </p:nvGrpSpPr>
          <p:grpSpPr>
            <a:xfrm>
              <a:off x="7571708" y="1497060"/>
              <a:ext cx="1077358" cy="1790663"/>
              <a:chOff x="10268256" y="991107"/>
              <a:chExt cx="1077358" cy="1790663"/>
            </a:xfrm>
            <a:grpFill/>
          </p:grpSpPr>
          <p:sp>
            <p:nvSpPr>
              <p:cNvPr id="15" name="Freeform 5">
                <a:extLst>
                  <a:ext uri="{FF2B5EF4-FFF2-40B4-BE49-F238E27FC236}">
                    <a16:creationId xmlns:a16="http://schemas.microsoft.com/office/drawing/2014/main" id="{2E86A7DD-7289-4817-BDDE-039F929FEF5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 rot="10800000">
                <a:off x="10268256" y="991107"/>
                <a:ext cx="1077358" cy="1790663"/>
              </a:xfrm>
              <a:custGeom>
                <a:avLst/>
                <a:gdLst>
                  <a:gd name="T0" fmla="*/ 674 w 750"/>
                  <a:gd name="T1" fmla="*/ 602 h 1237"/>
                  <a:gd name="T2" fmla="*/ 750 w 750"/>
                  <a:gd name="T3" fmla="*/ 376 h 1237"/>
                  <a:gd name="T4" fmla="*/ 638 w 750"/>
                  <a:gd name="T5" fmla="*/ 110 h 1237"/>
                  <a:gd name="T6" fmla="*/ 370 w 750"/>
                  <a:gd name="T7" fmla="*/ 2 h 1237"/>
                  <a:gd name="T8" fmla="*/ 110 w 750"/>
                  <a:gd name="T9" fmla="*/ 112 h 1237"/>
                  <a:gd name="T10" fmla="*/ 1 w 750"/>
                  <a:gd name="T11" fmla="*/ 373 h 1237"/>
                  <a:gd name="T12" fmla="*/ 77 w 750"/>
                  <a:gd name="T13" fmla="*/ 603 h 1237"/>
                  <a:gd name="T14" fmla="*/ 205 w 750"/>
                  <a:gd name="T15" fmla="*/ 976 h 1237"/>
                  <a:gd name="T16" fmla="*/ 205 w 750"/>
                  <a:gd name="T17" fmla="*/ 1120 h 1237"/>
                  <a:gd name="T18" fmla="*/ 321 w 750"/>
                  <a:gd name="T19" fmla="*/ 1237 h 1237"/>
                  <a:gd name="T20" fmla="*/ 430 w 750"/>
                  <a:gd name="T21" fmla="*/ 1237 h 1237"/>
                  <a:gd name="T22" fmla="*/ 546 w 750"/>
                  <a:gd name="T23" fmla="*/ 1120 h 1237"/>
                  <a:gd name="T24" fmla="*/ 546 w 750"/>
                  <a:gd name="T25" fmla="*/ 976 h 1237"/>
                  <a:gd name="T26" fmla="*/ 674 w 750"/>
                  <a:gd name="T27" fmla="*/ 602 h 1237"/>
                  <a:gd name="T28" fmla="*/ 116 w 750"/>
                  <a:gd name="T29" fmla="*/ 574 h 1237"/>
                  <a:gd name="T30" fmla="*/ 49 w 750"/>
                  <a:gd name="T31" fmla="*/ 373 h 1237"/>
                  <a:gd name="T32" fmla="*/ 371 w 750"/>
                  <a:gd name="T33" fmla="*/ 50 h 1237"/>
                  <a:gd name="T34" fmla="*/ 605 w 750"/>
                  <a:gd name="T35" fmla="*/ 144 h 1237"/>
                  <a:gd name="T36" fmla="*/ 702 w 750"/>
                  <a:gd name="T37" fmla="*/ 376 h 1237"/>
                  <a:gd name="T38" fmla="*/ 636 w 750"/>
                  <a:gd name="T39" fmla="*/ 573 h 1237"/>
                  <a:gd name="T40" fmla="*/ 498 w 750"/>
                  <a:gd name="T41" fmla="*/ 967 h 1237"/>
                  <a:gd name="T42" fmla="*/ 253 w 750"/>
                  <a:gd name="T43" fmla="*/ 967 h 1237"/>
                  <a:gd name="T44" fmla="*/ 116 w 750"/>
                  <a:gd name="T45" fmla="*/ 574 h 1237"/>
                  <a:gd name="T46" fmla="*/ 253 w 750"/>
                  <a:gd name="T47" fmla="*/ 1104 h 1237"/>
                  <a:gd name="T48" fmla="*/ 253 w 750"/>
                  <a:gd name="T49" fmla="*/ 1085 h 1237"/>
                  <a:gd name="T50" fmla="*/ 498 w 750"/>
                  <a:gd name="T51" fmla="*/ 1113 h 1237"/>
                  <a:gd name="T52" fmla="*/ 498 w 750"/>
                  <a:gd name="T53" fmla="*/ 1120 h 1237"/>
                  <a:gd name="T54" fmla="*/ 497 w 750"/>
                  <a:gd name="T55" fmla="*/ 1132 h 1237"/>
                  <a:gd name="T56" fmla="*/ 253 w 750"/>
                  <a:gd name="T57" fmla="*/ 1104 h 1237"/>
                  <a:gd name="T58" fmla="*/ 253 w 750"/>
                  <a:gd name="T59" fmla="*/ 1036 h 1237"/>
                  <a:gd name="T60" fmla="*/ 253 w 750"/>
                  <a:gd name="T61" fmla="*/ 1015 h 1237"/>
                  <a:gd name="T62" fmla="*/ 498 w 750"/>
                  <a:gd name="T63" fmla="*/ 1015 h 1237"/>
                  <a:gd name="T64" fmla="*/ 498 w 750"/>
                  <a:gd name="T65" fmla="*/ 1064 h 1237"/>
                  <a:gd name="T66" fmla="*/ 253 w 750"/>
                  <a:gd name="T67" fmla="*/ 1036 h 1237"/>
                  <a:gd name="T68" fmla="*/ 321 w 750"/>
                  <a:gd name="T69" fmla="*/ 1189 h 1237"/>
                  <a:gd name="T70" fmla="*/ 262 w 750"/>
                  <a:gd name="T71" fmla="*/ 1153 h 1237"/>
                  <a:gd name="T72" fmla="*/ 468 w 750"/>
                  <a:gd name="T73" fmla="*/ 1177 h 1237"/>
                  <a:gd name="T74" fmla="*/ 430 w 750"/>
                  <a:gd name="T75" fmla="*/ 1189 h 1237"/>
                  <a:gd name="T76" fmla="*/ 321 w 750"/>
                  <a:gd name="T77" fmla="*/ 1189 h 1237"/>
                  <a:gd name="T78" fmla="*/ 321 w 750"/>
                  <a:gd name="T79" fmla="*/ 1189 h 1237"/>
                  <a:gd name="T80" fmla="*/ 321 w 750"/>
                  <a:gd name="T81" fmla="*/ 1189 h 12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750" h="1237">
                    <a:moveTo>
                      <a:pt x="674" y="602"/>
                    </a:moveTo>
                    <a:cubicBezTo>
                      <a:pt x="724" y="537"/>
                      <a:pt x="750" y="459"/>
                      <a:pt x="750" y="376"/>
                    </a:cubicBezTo>
                    <a:cubicBezTo>
                      <a:pt x="750" y="275"/>
                      <a:pt x="710" y="180"/>
                      <a:pt x="638" y="110"/>
                    </a:cubicBezTo>
                    <a:cubicBezTo>
                      <a:pt x="566" y="39"/>
                      <a:pt x="471" y="0"/>
                      <a:pt x="370" y="2"/>
                    </a:cubicBezTo>
                    <a:cubicBezTo>
                      <a:pt x="272" y="3"/>
                      <a:pt x="180" y="42"/>
                      <a:pt x="110" y="112"/>
                    </a:cubicBezTo>
                    <a:cubicBezTo>
                      <a:pt x="41" y="182"/>
                      <a:pt x="2" y="275"/>
                      <a:pt x="1" y="373"/>
                    </a:cubicBezTo>
                    <a:cubicBezTo>
                      <a:pt x="0" y="457"/>
                      <a:pt x="27" y="536"/>
                      <a:pt x="77" y="603"/>
                    </a:cubicBezTo>
                    <a:cubicBezTo>
                      <a:pt x="160" y="711"/>
                      <a:pt x="205" y="843"/>
                      <a:pt x="205" y="976"/>
                    </a:cubicBezTo>
                    <a:cubicBezTo>
                      <a:pt x="205" y="1120"/>
                      <a:pt x="205" y="1120"/>
                      <a:pt x="205" y="1120"/>
                    </a:cubicBezTo>
                    <a:cubicBezTo>
                      <a:pt x="205" y="1185"/>
                      <a:pt x="257" y="1237"/>
                      <a:pt x="321" y="1237"/>
                    </a:cubicBezTo>
                    <a:cubicBezTo>
                      <a:pt x="430" y="1237"/>
                      <a:pt x="430" y="1237"/>
                      <a:pt x="430" y="1237"/>
                    </a:cubicBezTo>
                    <a:cubicBezTo>
                      <a:pt x="494" y="1237"/>
                      <a:pt x="546" y="1185"/>
                      <a:pt x="546" y="1120"/>
                    </a:cubicBezTo>
                    <a:cubicBezTo>
                      <a:pt x="546" y="976"/>
                      <a:pt x="546" y="976"/>
                      <a:pt x="546" y="976"/>
                    </a:cubicBezTo>
                    <a:cubicBezTo>
                      <a:pt x="546" y="842"/>
                      <a:pt x="590" y="713"/>
                      <a:pt x="674" y="602"/>
                    </a:cubicBezTo>
                    <a:close/>
                    <a:moveTo>
                      <a:pt x="116" y="574"/>
                    </a:moveTo>
                    <a:cubicBezTo>
                      <a:pt x="71" y="516"/>
                      <a:pt x="48" y="446"/>
                      <a:pt x="49" y="373"/>
                    </a:cubicBezTo>
                    <a:cubicBezTo>
                      <a:pt x="51" y="197"/>
                      <a:pt x="195" y="52"/>
                      <a:pt x="371" y="50"/>
                    </a:cubicBezTo>
                    <a:cubicBezTo>
                      <a:pt x="459" y="49"/>
                      <a:pt x="542" y="82"/>
                      <a:pt x="605" y="144"/>
                    </a:cubicBezTo>
                    <a:cubicBezTo>
                      <a:pt x="667" y="206"/>
                      <a:pt x="702" y="288"/>
                      <a:pt x="702" y="376"/>
                    </a:cubicBezTo>
                    <a:cubicBezTo>
                      <a:pt x="702" y="448"/>
                      <a:pt x="679" y="516"/>
                      <a:pt x="636" y="573"/>
                    </a:cubicBezTo>
                    <a:cubicBezTo>
                      <a:pt x="547" y="690"/>
                      <a:pt x="500" y="825"/>
                      <a:pt x="498" y="967"/>
                    </a:cubicBezTo>
                    <a:cubicBezTo>
                      <a:pt x="253" y="967"/>
                      <a:pt x="253" y="967"/>
                      <a:pt x="253" y="967"/>
                    </a:cubicBezTo>
                    <a:cubicBezTo>
                      <a:pt x="251" y="827"/>
                      <a:pt x="202" y="688"/>
                      <a:pt x="116" y="574"/>
                    </a:cubicBezTo>
                    <a:close/>
                    <a:moveTo>
                      <a:pt x="253" y="1104"/>
                    </a:moveTo>
                    <a:cubicBezTo>
                      <a:pt x="253" y="1085"/>
                      <a:pt x="253" y="1085"/>
                      <a:pt x="253" y="1085"/>
                    </a:cubicBezTo>
                    <a:cubicBezTo>
                      <a:pt x="498" y="1113"/>
                      <a:pt x="498" y="1113"/>
                      <a:pt x="498" y="1113"/>
                    </a:cubicBezTo>
                    <a:cubicBezTo>
                      <a:pt x="498" y="1120"/>
                      <a:pt x="498" y="1120"/>
                      <a:pt x="498" y="1120"/>
                    </a:cubicBezTo>
                    <a:cubicBezTo>
                      <a:pt x="498" y="1124"/>
                      <a:pt x="498" y="1128"/>
                      <a:pt x="497" y="1132"/>
                    </a:cubicBezTo>
                    <a:lnTo>
                      <a:pt x="253" y="1104"/>
                    </a:lnTo>
                    <a:close/>
                    <a:moveTo>
                      <a:pt x="253" y="1036"/>
                    </a:moveTo>
                    <a:cubicBezTo>
                      <a:pt x="253" y="1015"/>
                      <a:pt x="253" y="1015"/>
                      <a:pt x="253" y="1015"/>
                    </a:cubicBezTo>
                    <a:cubicBezTo>
                      <a:pt x="498" y="1015"/>
                      <a:pt x="498" y="1015"/>
                      <a:pt x="498" y="1015"/>
                    </a:cubicBezTo>
                    <a:cubicBezTo>
                      <a:pt x="498" y="1064"/>
                      <a:pt x="498" y="1064"/>
                      <a:pt x="498" y="1064"/>
                    </a:cubicBezTo>
                    <a:lnTo>
                      <a:pt x="253" y="1036"/>
                    </a:lnTo>
                    <a:close/>
                    <a:moveTo>
                      <a:pt x="321" y="1189"/>
                    </a:moveTo>
                    <a:cubicBezTo>
                      <a:pt x="296" y="1189"/>
                      <a:pt x="273" y="1174"/>
                      <a:pt x="262" y="1153"/>
                    </a:cubicBezTo>
                    <a:cubicBezTo>
                      <a:pt x="468" y="1177"/>
                      <a:pt x="468" y="1177"/>
                      <a:pt x="468" y="1177"/>
                    </a:cubicBezTo>
                    <a:cubicBezTo>
                      <a:pt x="457" y="1184"/>
                      <a:pt x="444" y="1189"/>
                      <a:pt x="430" y="1189"/>
                    </a:cubicBezTo>
                    <a:lnTo>
                      <a:pt x="321" y="1189"/>
                    </a:lnTo>
                    <a:close/>
                    <a:moveTo>
                      <a:pt x="321" y="1189"/>
                    </a:moveTo>
                    <a:cubicBezTo>
                      <a:pt x="321" y="1189"/>
                      <a:pt x="321" y="1189"/>
                      <a:pt x="321" y="1189"/>
                    </a:cubicBezTo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600">
                  <a:solidFill>
                    <a:schemeClr val="accent6">
                      <a:lumMod val="60000"/>
                      <a:lumOff val="40000"/>
                    </a:schemeClr>
                  </a:solidFill>
                </a:endParaRPr>
              </a:p>
            </p:txBody>
          </p:sp>
          <p:sp>
            <p:nvSpPr>
              <p:cNvPr id="16" name="Freeform 6">
                <a:extLst>
                  <a:ext uri="{FF2B5EF4-FFF2-40B4-BE49-F238E27FC236}">
                    <a16:creationId xmlns:a16="http://schemas.microsoft.com/office/drawing/2014/main" id="{349D537E-50D5-4520-8795-A71D46C6E0D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 rot="10800000">
                <a:off x="11144278" y="2144889"/>
                <a:ext cx="76425" cy="129842"/>
              </a:xfrm>
              <a:custGeom>
                <a:avLst/>
                <a:gdLst>
                  <a:gd name="T0" fmla="*/ 51 w 53"/>
                  <a:gd name="T1" fmla="*/ 62 h 90"/>
                  <a:gd name="T2" fmla="*/ 48 w 53"/>
                  <a:gd name="T3" fmla="*/ 24 h 90"/>
                  <a:gd name="T4" fmla="*/ 25 w 53"/>
                  <a:gd name="T5" fmla="*/ 0 h 90"/>
                  <a:gd name="T6" fmla="*/ 0 w 53"/>
                  <a:gd name="T7" fmla="*/ 23 h 90"/>
                  <a:gd name="T8" fmla="*/ 4 w 53"/>
                  <a:gd name="T9" fmla="*/ 69 h 90"/>
                  <a:gd name="T10" fmla="*/ 27 w 53"/>
                  <a:gd name="T11" fmla="*/ 90 h 90"/>
                  <a:gd name="T12" fmla="*/ 31 w 53"/>
                  <a:gd name="T13" fmla="*/ 90 h 90"/>
                  <a:gd name="T14" fmla="*/ 51 w 53"/>
                  <a:gd name="T15" fmla="*/ 62 h 90"/>
                  <a:gd name="T16" fmla="*/ 51 w 53"/>
                  <a:gd name="T17" fmla="*/ 62 h 90"/>
                  <a:gd name="T18" fmla="*/ 51 w 53"/>
                  <a:gd name="T19" fmla="*/ 62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3" h="90">
                    <a:moveTo>
                      <a:pt x="51" y="62"/>
                    </a:moveTo>
                    <a:cubicBezTo>
                      <a:pt x="49" y="50"/>
                      <a:pt x="48" y="37"/>
                      <a:pt x="48" y="24"/>
                    </a:cubicBezTo>
                    <a:cubicBezTo>
                      <a:pt x="49" y="11"/>
                      <a:pt x="38" y="0"/>
                      <a:pt x="25" y="0"/>
                    </a:cubicBezTo>
                    <a:cubicBezTo>
                      <a:pt x="11" y="0"/>
                      <a:pt x="1" y="10"/>
                      <a:pt x="0" y="23"/>
                    </a:cubicBezTo>
                    <a:cubicBezTo>
                      <a:pt x="0" y="39"/>
                      <a:pt x="1" y="54"/>
                      <a:pt x="4" y="69"/>
                    </a:cubicBezTo>
                    <a:cubicBezTo>
                      <a:pt x="5" y="81"/>
                      <a:pt x="16" y="90"/>
                      <a:pt x="27" y="90"/>
                    </a:cubicBezTo>
                    <a:cubicBezTo>
                      <a:pt x="28" y="90"/>
                      <a:pt x="30" y="90"/>
                      <a:pt x="31" y="90"/>
                    </a:cubicBezTo>
                    <a:cubicBezTo>
                      <a:pt x="44" y="88"/>
                      <a:pt x="53" y="75"/>
                      <a:pt x="51" y="62"/>
                    </a:cubicBezTo>
                    <a:close/>
                    <a:moveTo>
                      <a:pt x="51" y="62"/>
                    </a:moveTo>
                    <a:cubicBezTo>
                      <a:pt x="51" y="62"/>
                      <a:pt x="51" y="62"/>
                      <a:pt x="51" y="62"/>
                    </a:cubicBezTo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600"/>
              </a:p>
            </p:txBody>
          </p:sp>
          <p:sp>
            <p:nvSpPr>
              <p:cNvPr id="17" name="Freeform 7">
                <a:extLst>
                  <a:ext uri="{FF2B5EF4-FFF2-40B4-BE49-F238E27FC236}">
                    <a16:creationId xmlns:a16="http://schemas.microsoft.com/office/drawing/2014/main" id="{08C6FD5D-58DE-4759-B4D7-ACE12960A57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 rot="10800000">
                <a:off x="10905961" y="1656750"/>
                <a:ext cx="276940" cy="444584"/>
              </a:xfrm>
              <a:custGeom>
                <a:avLst/>
                <a:gdLst>
                  <a:gd name="T0" fmla="*/ 166 w 193"/>
                  <a:gd name="T1" fmla="*/ 307 h 307"/>
                  <a:gd name="T2" fmla="*/ 174 w 193"/>
                  <a:gd name="T3" fmla="*/ 306 h 307"/>
                  <a:gd name="T4" fmla="*/ 189 w 193"/>
                  <a:gd name="T5" fmla="*/ 275 h 307"/>
                  <a:gd name="T6" fmla="*/ 71 w 193"/>
                  <a:gd name="T7" fmla="*/ 51 h 307"/>
                  <a:gd name="T8" fmla="*/ 49 w 193"/>
                  <a:gd name="T9" fmla="*/ 16 h 307"/>
                  <a:gd name="T10" fmla="*/ 16 w 193"/>
                  <a:gd name="T11" fmla="*/ 6 h 307"/>
                  <a:gd name="T12" fmla="*/ 6 w 193"/>
                  <a:gd name="T13" fmla="*/ 38 h 307"/>
                  <a:gd name="T14" fmla="*/ 33 w 193"/>
                  <a:gd name="T15" fmla="*/ 80 h 307"/>
                  <a:gd name="T16" fmla="*/ 143 w 193"/>
                  <a:gd name="T17" fmla="*/ 290 h 307"/>
                  <a:gd name="T18" fmla="*/ 166 w 193"/>
                  <a:gd name="T19" fmla="*/ 307 h 307"/>
                  <a:gd name="T20" fmla="*/ 166 w 193"/>
                  <a:gd name="T21" fmla="*/ 307 h 307"/>
                  <a:gd name="T22" fmla="*/ 166 w 193"/>
                  <a:gd name="T23" fmla="*/ 307 h 3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93" h="307">
                    <a:moveTo>
                      <a:pt x="166" y="307"/>
                    </a:moveTo>
                    <a:cubicBezTo>
                      <a:pt x="169" y="307"/>
                      <a:pt x="171" y="306"/>
                      <a:pt x="174" y="306"/>
                    </a:cubicBezTo>
                    <a:cubicBezTo>
                      <a:pt x="186" y="301"/>
                      <a:pt x="193" y="288"/>
                      <a:pt x="189" y="275"/>
                    </a:cubicBezTo>
                    <a:cubicBezTo>
                      <a:pt x="162" y="194"/>
                      <a:pt x="123" y="119"/>
                      <a:pt x="71" y="51"/>
                    </a:cubicBezTo>
                    <a:cubicBezTo>
                      <a:pt x="63" y="40"/>
                      <a:pt x="55" y="28"/>
                      <a:pt x="49" y="16"/>
                    </a:cubicBezTo>
                    <a:cubicBezTo>
                      <a:pt x="43" y="4"/>
                      <a:pt x="28" y="0"/>
                      <a:pt x="16" y="6"/>
                    </a:cubicBezTo>
                    <a:cubicBezTo>
                      <a:pt x="5" y="12"/>
                      <a:pt x="0" y="26"/>
                      <a:pt x="6" y="38"/>
                    </a:cubicBezTo>
                    <a:cubicBezTo>
                      <a:pt x="14" y="53"/>
                      <a:pt x="23" y="67"/>
                      <a:pt x="33" y="80"/>
                    </a:cubicBezTo>
                    <a:cubicBezTo>
                      <a:pt x="81" y="144"/>
                      <a:pt x="119" y="215"/>
                      <a:pt x="143" y="290"/>
                    </a:cubicBezTo>
                    <a:cubicBezTo>
                      <a:pt x="147" y="300"/>
                      <a:pt x="156" y="307"/>
                      <a:pt x="166" y="307"/>
                    </a:cubicBezTo>
                    <a:close/>
                    <a:moveTo>
                      <a:pt x="166" y="307"/>
                    </a:moveTo>
                    <a:cubicBezTo>
                      <a:pt x="166" y="307"/>
                      <a:pt x="166" y="307"/>
                      <a:pt x="166" y="307"/>
                    </a:cubicBezTo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600"/>
              </a:p>
            </p:txBody>
          </p:sp>
          <p:sp>
            <p:nvSpPr>
              <p:cNvPr id="18" name="Freeform 8">
                <a:extLst>
                  <a:ext uri="{FF2B5EF4-FFF2-40B4-BE49-F238E27FC236}">
                    <a16:creationId xmlns:a16="http://schemas.microsoft.com/office/drawing/2014/main" id="{8188F576-D871-48B8-A1F1-707803F628C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 rot="10800000">
                <a:off x="10418642" y="1972315"/>
                <a:ext cx="124090" cy="153674"/>
              </a:xfrm>
              <a:custGeom>
                <a:avLst/>
                <a:gdLst>
                  <a:gd name="T0" fmla="*/ 69 w 86"/>
                  <a:gd name="T1" fmla="*/ 5 h 106"/>
                  <a:gd name="T2" fmla="*/ 37 w 86"/>
                  <a:gd name="T3" fmla="*/ 18 h 106"/>
                  <a:gd name="T4" fmla="*/ 8 w 86"/>
                  <a:gd name="T5" fmla="*/ 68 h 106"/>
                  <a:gd name="T6" fmla="*/ 12 w 86"/>
                  <a:gd name="T7" fmla="*/ 102 h 106"/>
                  <a:gd name="T8" fmla="*/ 27 w 86"/>
                  <a:gd name="T9" fmla="*/ 106 h 106"/>
                  <a:gd name="T10" fmla="*/ 46 w 86"/>
                  <a:gd name="T11" fmla="*/ 97 h 106"/>
                  <a:gd name="T12" fmla="*/ 81 w 86"/>
                  <a:gd name="T13" fmla="*/ 37 h 106"/>
                  <a:gd name="T14" fmla="*/ 69 w 86"/>
                  <a:gd name="T15" fmla="*/ 5 h 106"/>
                  <a:gd name="T16" fmla="*/ 69 w 86"/>
                  <a:gd name="T17" fmla="*/ 5 h 106"/>
                  <a:gd name="T18" fmla="*/ 69 w 86"/>
                  <a:gd name="T19" fmla="*/ 5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6" h="106">
                    <a:moveTo>
                      <a:pt x="69" y="5"/>
                    </a:moveTo>
                    <a:cubicBezTo>
                      <a:pt x="56" y="0"/>
                      <a:pt x="42" y="6"/>
                      <a:pt x="37" y="18"/>
                    </a:cubicBezTo>
                    <a:cubicBezTo>
                      <a:pt x="29" y="36"/>
                      <a:pt x="20" y="52"/>
                      <a:pt x="8" y="68"/>
                    </a:cubicBezTo>
                    <a:cubicBezTo>
                      <a:pt x="0" y="79"/>
                      <a:pt x="2" y="94"/>
                      <a:pt x="12" y="102"/>
                    </a:cubicBezTo>
                    <a:cubicBezTo>
                      <a:pt x="17" y="105"/>
                      <a:pt x="22" y="106"/>
                      <a:pt x="27" y="106"/>
                    </a:cubicBezTo>
                    <a:cubicBezTo>
                      <a:pt x="34" y="106"/>
                      <a:pt x="41" y="103"/>
                      <a:pt x="46" y="97"/>
                    </a:cubicBezTo>
                    <a:cubicBezTo>
                      <a:pt x="60" y="78"/>
                      <a:pt x="72" y="58"/>
                      <a:pt x="81" y="37"/>
                    </a:cubicBezTo>
                    <a:cubicBezTo>
                      <a:pt x="86" y="25"/>
                      <a:pt x="81" y="11"/>
                      <a:pt x="69" y="5"/>
                    </a:cubicBezTo>
                    <a:close/>
                    <a:moveTo>
                      <a:pt x="69" y="5"/>
                    </a:moveTo>
                    <a:cubicBezTo>
                      <a:pt x="69" y="5"/>
                      <a:pt x="69" y="5"/>
                      <a:pt x="69" y="5"/>
                    </a:cubicBezTo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600"/>
              </a:p>
            </p:txBody>
          </p:sp>
          <p:sp>
            <p:nvSpPr>
              <p:cNvPr id="19" name="Freeform 9">
                <a:extLst>
                  <a:ext uri="{FF2B5EF4-FFF2-40B4-BE49-F238E27FC236}">
                    <a16:creationId xmlns:a16="http://schemas.microsoft.com/office/drawing/2014/main" id="{10FE7544-4349-4586-92CD-371C2982C8D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 rot="10800000">
                <a:off x="10393167" y="2166256"/>
                <a:ext cx="447872" cy="488139"/>
              </a:xfrm>
              <a:custGeom>
                <a:avLst/>
                <a:gdLst>
                  <a:gd name="T0" fmla="*/ 24 w 312"/>
                  <a:gd name="T1" fmla="*/ 48 h 337"/>
                  <a:gd name="T2" fmla="*/ 264 w 312"/>
                  <a:gd name="T3" fmla="*/ 288 h 337"/>
                  <a:gd name="T4" fmla="*/ 263 w 312"/>
                  <a:gd name="T5" fmla="*/ 311 h 337"/>
                  <a:gd name="T6" fmla="*/ 285 w 312"/>
                  <a:gd name="T7" fmla="*/ 337 h 337"/>
                  <a:gd name="T8" fmla="*/ 287 w 312"/>
                  <a:gd name="T9" fmla="*/ 337 h 337"/>
                  <a:gd name="T10" fmla="*/ 311 w 312"/>
                  <a:gd name="T11" fmla="*/ 315 h 337"/>
                  <a:gd name="T12" fmla="*/ 312 w 312"/>
                  <a:gd name="T13" fmla="*/ 288 h 337"/>
                  <a:gd name="T14" fmla="*/ 24 w 312"/>
                  <a:gd name="T15" fmla="*/ 0 h 337"/>
                  <a:gd name="T16" fmla="*/ 0 w 312"/>
                  <a:gd name="T17" fmla="*/ 24 h 337"/>
                  <a:gd name="T18" fmla="*/ 24 w 312"/>
                  <a:gd name="T19" fmla="*/ 48 h 337"/>
                  <a:gd name="T20" fmla="*/ 24 w 312"/>
                  <a:gd name="T21" fmla="*/ 48 h 337"/>
                  <a:gd name="T22" fmla="*/ 24 w 312"/>
                  <a:gd name="T23" fmla="*/ 48 h 3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12" h="337">
                    <a:moveTo>
                      <a:pt x="24" y="48"/>
                    </a:moveTo>
                    <a:cubicBezTo>
                      <a:pt x="157" y="48"/>
                      <a:pt x="264" y="156"/>
                      <a:pt x="264" y="288"/>
                    </a:cubicBezTo>
                    <a:cubicBezTo>
                      <a:pt x="264" y="296"/>
                      <a:pt x="264" y="303"/>
                      <a:pt x="263" y="311"/>
                    </a:cubicBezTo>
                    <a:cubicBezTo>
                      <a:pt x="262" y="324"/>
                      <a:pt x="272" y="336"/>
                      <a:pt x="285" y="337"/>
                    </a:cubicBezTo>
                    <a:cubicBezTo>
                      <a:pt x="286" y="337"/>
                      <a:pt x="287" y="337"/>
                      <a:pt x="287" y="337"/>
                    </a:cubicBezTo>
                    <a:cubicBezTo>
                      <a:pt x="300" y="337"/>
                      <a:pt x="310" y="328"/>
                      <a:pt x="311" y="315"/>
                    </a:cubicBezTo>
                    <a:cubicBezTo>
                      <a:pt x="312" y="306"/>
                      <a:pt x="312" y="297"/>
                      <a:pt x="312" y="288"/>
                    </a:cubicBezTo>
                    <a:cubicBezTo>
                      <a:pt x="312" y="129"/>
                      <a:pt x="183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37"/>
                      <a:pt x="11" y="48"/>
                      <a:pt x="24" y="48"/>
                    </a:cubicBezTo>
                    <a:close/>
                    <a:moveTo>
                      <a:pt x="24" y="48"/>
                    </a:moveTo>
                    <a:cubicBezTo>
                      <a:pt x="24" y="48"/>
                      <a:pt x="24" y="48"/>
                      <a:pt x="24" y="48"/>
                    </a:cubicBezTo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600"/>
              </a:p>
            </p:txBody>
          </p:sp>
        </p:grp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5451453B-71E5-4CEB-A5D5-B5214832F59E}"/>
                </a:ext>
              </a:extLst>
            </p:cNvPr>
            <p:cNvCxnSpPr>
              <a:cxnSpLocks/>
            </p:cNvCxnSpPr>
            <p:nvPr/>
          </p:nvCxnSpPr>
          <p:spPr>
            <a:xfrm>
              <a:off x="8106712" y="0"/>
              <a:ext cx="0" cy="1548440"/>
            </a:xfrm>
            <a:prstGeom prst="line">
              <a:avLst/>
            </a:prstGeom>
            <a:grpFill/>
            <a:ln w="508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id="{6B2AA441-76A7-41A3-8263-C8708232AED2}"/>
              </a:ext>
            </a:extLst>
          </p:cNvPr>
          <p:cNvGrpSpPr/>
          <p:nvPr/>
        </p:nvGrpSpPr>
        <p:grpSpPr>
          <a:xfrm>
            <a:off x="5917422" y="0"/>
            <a:ext cx="582849" cy="1675064"/>
            <a:chOff x="5844264" y="0"/>
            <a:chExt cx="902225" cy="2650842"/>
          </a:xfrm>
          <a:solidFill>
            <a:schemeClr val="tx1"/>
          </a:solidFill>
        </p:grpSpPr>
        <p:grpSp>
          <p:nvGrpSpPr>
            <p:cNvPr id="21" name="Group 20">
              <a:extLst>
                <a:ext uri="{FF2B5EF4-FFF2-40B4-BE49-F238E27FC236}">
                  <a16:creationId xmlns:a16="http://schemas.microsoft.com/office/drawing/2014/main" id="{E5B4FC20-C444-4C03-B912-6914AC2B8AB2}"/>
                </a:ext>
              </a:extLst>
            </p:cNvPr>
            <p:cNvGrpSpPr/>
            <p:nvPr/>
          </p:nvGrpSpPr>
          <p:grpSpPr>
            <a:xfrm>
              <a:off x="5844264" y="1151265"/>
              <a:ext cx="902225" cy="1499577"/>
              <a:chOff x="10268256" y="991107"/>
              <a:chExt cx="1077358" cy="1790663"/>
            </a:xfrm>
            <a:grpFill/>
          </p:grpSpPr>
          <p:sp>
            <p:nvSpPr>
              <p:cNvPr id="23" name="Freeform 5">
                <a:extLst>
                  <a:ext uri="{FF2B5EF4-FFF2-40B4-BE49-F238E27FC236}">
                    <a16:creationId xmlns:a16="http://schemas.microsoft.com/office/drawing/2014/main" id="{F52FC4DE-F5C4-47DA-8A31-AAFB66D6416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 rot="10800000">
                <a:off x="10268256" y="991107"/>
                <a:ext cx="1077358" cy="1790663"/>
              </a:xfrm>
              <a:custGeom>
                <a:avLst/>
                <a:gdLst>
                  <a:gd name="T0" fmla="*/ 674 w 750"/>
                  <a:gd name="T1" fmla="*/ 602 h 1237"/>
                  <a:gd name="T2" fmla="*/ 750 w 750"/>
                  <a:gd name="T3" fmla="*/ 376 h 1237"/>
                  <a:gd name="T4" fmla="*/ 638 w 750"/>
                  <a:gd name="T5" fmla="*/ 110 h 1237"/>
                  <a:gd name="T6" fmla="*/ 370 w 750"/>
                  <a:gd name="T7" fmla="*/ 2 h 1237"/>
                  <a:gd name="T8" fmla="*/ 110 w 750"/>
                  <a:gd name="T9" fmla="*/ 112 h 1237"/>
                  <a:gd name="T10" fmla="*/ 1 w 750"/>
                  <a:gd name="T11" fmla="*/ 373 h 1237"/>
                  <a:gd name="T12" fmla="*/ 77 w 750"/>
                  <a:gd name="T13" fmla="*/ 603 h 1237"/>
                  <a:gd name="T14" fmla="*/ 205 w 750"/>
                  <a:gd name="T15" fmla="*/ 976 h 1237"/>
                  <a:gd name="T16" fmla="*/ 205 w 750"/>
                  <a:gd name="T17" fmla="*/ 1120 h 1237"/>
                  <a:gd name="T18" fmla="*/ 321 w 750"/>
                  <a:gd name="T19" fmla="*/ 1237 h 1237"/>
                  <a:gd name="T20" fmla="*/ 430 w 750"/>
                  <a:gd name="T21" fmla="*/ 1237 h 1237"/>
                  <a:gd name="T22" fmla="*/ 546 w 750"/>
                  <a:gd name="T23" fmla="*/ 1120 h 1237"/>
                  <a:gd name="T24" fmla="*/ 546 w 750"/>
                  <a:gd name="T25" fmla="*/ 976 h 1237"/>
                  <a:gd name="T26" fmla="*/ 674 w 750"/>
                  <a:gd name="T27" fmla="*/ 602 h 1237"/>
                  <a:gd name="T28" fmla="*/ 116 w 750"/>
                  <a:gd name="T29" fmla="*/ 574 h 1237"/>
                  <a:gd name="T30" fmla="*/ 49 w 750"/>
                  <a:gd name="T31" fmla="*/ 373 h 1237"/>
                  <a:gd name="T32" fmla="*/ 371 w 750"/>
                  <a:gd name="T33" fmla="*/ 50 h 1237"/>
                  <a:gd name="T34" fmla="*/ 605 w 750"/>
                  <a:gd name="T35" fmla="*/ 144 h 1237"/>
                  <a:gd name="T36" fmla="*/ 702 w 750"/>
                  <a:gd name="T37" fmla="*/ 376 h 1237"/>
                  <a:gd name="T38" fmla="*/ 636 w 750"/>
                  <a:gd name="T39" fmla="*/ 573 h 1237"/>
                  <a:gd name="T40" fmla="*/ 498 w 750"/>
                  <a:gd name="T41" fmla="*/ 967 h 1237"/>
                  <a:gd name="T42" fmla="*/ 253 w 750"/>
                  <a:gd name="T43" fmla="*/ 967 h 1237"/>
                  <a:gd name="T44" fmla="*/ 116 w 750"/>
                  <a:gd name="T45" fmla="*/ 574 h 1237"/>
                  <a:gd name="T46" fmla="*/ 253 w 750"/>
                  <a:gd name="T47" fmla="*/ 1104 h 1237"/>
                  <a:gd name="T48" fmla="*/ 253 w 750"/>
                  <a:gd name="T49" fmla="*/ 1085 h 1237"/>
                  <a:gd name="T50" fmla="*/ 498 w 750"/>
                  <a:gd name="T51" fmla="*/ 1113 h 1237"/>
                  <a:gd name="T52" fmla="*/ 498 w 750"/>
                  <a:gd name="T53" fmla="*/ 1120 h 1237"/>
                  <a:gd name="T54" fmla="*/ 497 w 750"/>
                  <a:gd name="T55" fmla="*/ 1132 h 1237"/>
                  <a:gd name="T56" fmla="*/ 253 w 750"/>
                  <a:gd name="T57" fmla="*/ 1104 h 1237"/>
                  <a:gd name="T58" fmla="*/ 253 w 750"/>
                  <a:gd name="T59" fmla="*/ 1036 h 1237"/>
                  <a:gd name="T60" fmla="*/ 253 w 750"/>
                  <a:gd name="T61" fmla="*/ 1015 h 1237"/>
                  <a:gd name="T62" fmla="*/ 498 w 750"/>
                  <a:gd name="T63" fmla="*/ 1015 h 1237"/>
                  <a:gd name="T64" fmla="*/ 498 w 750"/>
                  <a:gd name="T65" fmla="*/ 1064 h 1237"/>
                  <a:gd name="T66" fmla="*/ 253 w 750"/>
                  <a:gd name="T67" fmla="*/ 1036 h 1237"/>
                  <a:gd name="T68" fmla="*/ 321 w 750"/>
                  <a:gd name="T69" fmla="*/ 1189 h 1237"/>
                  <a:gd name="T70" fmla="*/ 262 w 750"/>
                  <a:gd name="T71" fmla="*/ 1153 h 1237"/>
                  <a:gd name="T72" fmla="*/ 468 w 750"/>
                  <a:gd name="T73" fmla="*/ 1177 h 1237"/>
                  <a:gd name="T74" fmla="*/ 430 w 750"/>
                  <a:gd name="T75" fmla="*/ 1189 h 1237"/>
                  <a:gd name="T76" fmla="*/ 321 w 750"/>
                  <a:gd name="T77" fmla="*/ 1189 h 1237"/>
                  <a:gd name="T78" fmla="*/ 321 w 750"/>
                  <a:gd name="T79" fmla="*/ 1189 h 1237"/>
                  <a:gd name="T80" fmla="*/ 321 w 750"/>
                  <a:gd name="T81" fmla="*/ 1189 h 12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750" h="1237">
                    <a:moveTo>
                      <a:pt x="674" y="602"/>
                    </a:moveTo>
                    <a:cubicBezTo>
                      <a:pt x="724" y="537"/>
                      <a:pt x="750" y="459"/>
                      <a:pt x="750" y="376"/>
                    </a:cubicBezTo>
                    <a:cubicBezTo>
                      <a:pt x="750" y="275"/>
                      <a:pt x="710" y="180"/>
                      <a:pt x="638" y="110"/>
                    </a:cubicBezTo>
                    <a:cubicBezTo>
                      <a:pt x="566" y="39"/>
                      <a:pt x="471" y="0"/>
                      <a:pt x="370" y="2"/>
                    </a:cubicBezTo>
                    <a:cubicBezTo>
                      <a:pt x="272" y="3"/>
                      <a:pt x="180" y="42"/>
                      <a:pt x="110" y="112"/>
                    </a:cubicBezTo>
                    <a:cubicBezTo>
                      <a:pt x="41" y="182"/>
                      <a:pt x="2" y="275"/>
                      <a:pt x="1" y="373"/>
                    </a:cubicBezTo>
                    <a:cubicBezTo>
                      <a:pt x="0" y="457"/>
                      <a:pt x="27" y="536"/>
                      <a:pt x="77" y="603"/>
                    </a:cubicBezTo>
                    <a:cubicBezTo>
                      <a:pt x="160" y="711"/>
                      <a:pt x="205" y="843"/>
                      <a:pt x="205" y="976"/>
                    </a:cubicBezTo>
                    <a:cubicBezTo>
                      <a:pt x="205" y="1120"/>
                      <a:pt x="205" y="1120"/>
                      <a:pt x="205" y="1120"/>
                    </a:cubicBezTo>
                    <a:cubicBezTo>
                      <a:pt x="205" y="1185"/>
                      <a:pt x="257" y="1237"/>
                      <a:pt x="321" y="1237"/>
                    </a:cubicBezTo>
                    <a:cubicBezTo>
                      <a:pt x="430" y="1237"/>
                      <a:pt x="430" y="1237"/>
                      <a:pt x="430" y="1237"/>
                    </a:cubicBezTo>
                    <a:cubicBezTo>
                      <a:pt x="494" y="1237"/>
                      <a:pt x="546" y="1185"/>
                      <a:pt x="546" y="1120"/>
                    </a:cubicBezTo>
                    <a:cubicBezTo>
                      <a:pt x="546" y="976"/>
                      <a:pt x="546" y="976"/>
                      <a:pt x="546" y="976"/>
                    </a:cubicBezTo>
                    <a:cubicBezTo>
                      <a:pt x="546" y="842"/>
                      <a:pt x="590" y="713"/>
                      <a:pt x="674" y="602"/>
                    </a:cubicBezTo>
                    <a:close/>
                    <a:moveTo>
                      <a:pt x="116" y="574"/>
                    </a:moveTo>
                    <a:cubicBezTo>
                      <a:pt x="71" y="516"/>
                      <a:pt x="48" y="446"/>
                      <a:pt x="49" y="373"/>
                    </a:cubicBezTo>
                    <a:cubicBezTo>
                      <a:pt x="51" y="197"/>
                      <a:pt x="195" y="52"/>
                      <a:pt x="371" y="50"/>
                    </a:cubicBezTo>
                    <a:cubicBezTo>
                      <a:pt x="459" y="49"/>
                      <a:pt x="542" y="82"/>
                      <a:pt x="605" y="144"/>
                    </a:cubicBezTo>
                    <a:cubicBezTo>
                      <a:pt x="667" y="206"/>
                      <a:pt x="702" y="288"/>
                      <a:pt x="702" y="376"/>
                    </a:cubicBezTo>
                    <a:cubicBezTo>
                      <a:pt x="702" y="448"/>
                      <a:pt x="679" y="516"/>
                      <a:pt x="636" y="573"/>
                    </a:cubicBezTo>
                    <a:cubicBezTo>
                      <a:pt x="547" y="690"/>
                      <a:pt x="500" y="825"/>
                      <a:pt x="498" y="967"/>
                    </a:cubicBezTo>
                    <a:cubicBezTo>
                      <a:pt x="253" y="967"/>
                      <a:pt x="253" y="967"/>
                      <a:pt x="253" y="967"/>
                    </a:cubicBezTo>
                    <a:cubicBezTo>
                      <a:pt x="251" y="827"/>
                      <a:pt x="202" y="688"/>
                      <a:pt x="116" y="574"/>
                    </a:cubicBezTo>
                    <a:close/>
                    <a:moveTo>
                      <a:pt x="253" y="1104"/>
                    </a:moveTo>
                    <a:cubicBezTo>
                      <a:pt x="253" y="1085"/>
                      <a:pt x="253" y="1085"/>
                      <a:pt x="253" y="1085"/>
                    </a:cubicBezTo>
                    <a:cubicBezTo>
                      <a:pt x="498" y="1113"/>
                      <a:pt x="498" y="1113"/>
                      <a:pt x="498" y="1113"/>
                    </a:cubicBezTo>
                    <a:cubicBezTo>
                      <a:pt x="498" y="1120"/>
                      <a:pt x="498" y="1120"/>
                      <a:pt x="498" y="1120"/>
                    </a:cubicBezTo>
                    <a:cubicBezTo>
                      <a:pt x="498" y="1124"/>
                      <a:pt x="498" y="1128"/>
                      <a:pt x="497" y="1132"/>
                    </a:cubicBezTo>
                    <a:lnTo>
                      <a:pt x="253" y="1104"/>
                    </a:lnTo>
                    <a:close/>
                    <a:moveTo>
                      <a:pt x="253" y="1036"/>
                    </a:moveTo>
                    <a:cubicBezTo>
                      <a:pt x="253" y="1015"/>
                      <a:pt x="253" y="1015"/>
                      <a:pt x="253" y="1015"/>
                    </a:cubicBezTo>
                    <a:cubicBezTo>
                      <a:pt x="498" y="1015"/>
                      <a:pt x="498" y="1015"/>
                      <a:pt x="498" y="1015"/>
                    </a:cubicBezTo>
                    <a:cubicBezTo>
                      <a:pt x="498" y="1064"/>
                      <a:pt x="498" y="1064"/>
                      <a:pt x="498" y="1064"/>
                    </a:cubicBezTo>
                    <a:lnTo>
                      <a:pt x="253" y="1036"/>
                    </a:lnTo>
                    <a:close/>
                    <a:moveTo>
                      <a:pt x="321" y="1189"/>
                    </a:moveTo>
                    <a:cubicBezTo>
                      <a:pt x="296" y="1189"/>
                      <a:pt x="273" y="1174"/>
                      <a:pt x="262" y="1153"/>
                    </a:cubicBezTo>
                    <a:cubicBezTo>
                      <a:pt x="468" y="1177"/>
                      <a:pt x="468" y="1177"/>
                      <a:pt x="468" y="1177"/>
                    </a:cubicBezTo>
                    <a:cubicBezTo>
                      <a:pt x="457" y="1184"/>
                      <a:pt x="444" y="1189"/>
                      <a:pt x="430" y="1189"/>
                    </a:cubicBezTo>
                    <a:lnTo>
                      <a:pt x="321" y="1189"/>
                    </a:lnTo>
                    <a:close/>
                    <a:moveTo>
                      <a:pt x="321" y="1189"/>
                    </a:moveTo>
                    <a:cubicBezTo>
                      <a:pt x="321" y="1189"/>
                      <a:pt x="321" y="1189"/>
                      <a:pt x="321" y="1189"/>
                    </a:cubicBezTo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600">
                  <a:solidFill>
                    <a:schemeClr val="accent6">
                      <a:lumMod val="60000"/>
                      <a:lumOff val="40000"/>
                    </a:schemeClr>
                  </a:solidFill>
                </a:endParaRPr>
              </a:p>
            </p:txBody>
          </p:sp>
          <p:sp>
            <p:nvSpPr>
              <p:cNvPr id="24" name="Freeform 6">
                <a:extLst>
                  <a:ext uri="{FF2B5EF4-FFF2-40B4-BE49-F238E27FC236}">
                    <a16:creationId xmlns:a16="http://schemas.microsoft.com/office/drawing/2014/main" id="{4FCC544E-32E5-43BE-906D-D401BEF50A6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 rot="10800000">
                <a:off x="11144278" y="2144889"/>
                <a:ext cx="76425" cy="129842"/>
              </a:xfrm>
              <a:custGeom>
                <a:avLst/>
                <a:gdLst>
                  <a:gd name="T0" fmla="*/ 51 w 53"/>
                  <a:gd name="T1" fmla="*/ 62 h 90"/>
                  <a:gd name="T2" fmla="*/ 48 w 53"/>
                  <a:gd name="T3" fmla="*/ 24 h 90"/>
                  <a:gd name="T4" fmla="*/ 25 w 53"/>
                  <a:gd name="T5" fmla="*/ 0 h 90"/>
                  <a:gd name="T6" fmla="*/ 0 w 53"/>
                  <a:gd name="T7" fmla="*/ 23 h 90"/>
                  <a:gd name="T8" fmla="*/ 4 w 53"/>
                  <a:gd name="T9" fmla="*/ 69 h 90"/>
                  <a:gd name="T10" fmla="*/ 27 w 53"/>
                  <a:gd name="T11" fmla="*/ 90 h 90"/>
                  <a:gd name="T12" fmla="*/ 31 w 53"/>
                  <a:gd name="T13" fmla="*/ 90 h 90"/>
                  <a:gd name="T14" fmla="*/ 51 w 53"/>
                  <a:gd name="T15" fmla="*/ 62 h 90"/>
                  <a:gd name="T16" fmla="*/ 51 w 53"/>
                  <a:gd name="T17" fmla="*/ 62 h 90"/>
                  <a:gd name="T18" fmla="*/ 51 w 53"/>
                  <a:gd name="T19" fmla="*/ 62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3" h="90">
                    <a:moveTo>
                      <a:pt x="51" y="62"/>
                    </a:moveTo>
                    <a:cubicBezTo>
                      <a:pt x="49" y="50"/>
                      <a:pt x="48" y="37"/>
                      <a:pt x="48" y="24"/>
                    </a:cubicBezTo>
                    <a:cubicBezTo>
                      <a:pt x="49" y="11"/>
                      <a:pt x="38" y="0"/>
                      <a:pt x="25" y="0"/>
                    </a:cubicBezTo>
                    <a:cubicBezTo>
                      <a:pt x="11" y="0"/>
                      <a:pt x="1" y="10"/>
                      <a:pt x="0" y="23"/>
                    </a:cubicBezTo>
                    <a:cubicBezTo>
                      <a:pt x="0" y="39"/>
                      <a:pt x="1" y="54"/>
                      <a:pt x="4" y="69"/>
                    </a:cubicBezTo>
                    <a:cubicBezTo>
                      <a:pt x="5" y="81"/>
                      <a:pt x="16" y="90"/>
                      <a:pt x="27" y="90"/>
                    </a:cubicBezTo>
                    <a:cubicBezTo>
                      <a:pt x="28" y="90"/>
                      <a:pt x="30" y="90"/>
                      <a:pt x="31" y="90"/>
                    </a:cubicBezTo>
                    <a:cubicBezTo>
                      <a:pt x="44" y="88"/>
                      <a:pt x="53" y="75"/>
                      <a:pt x="51" y="62"/>
                    </a:cubicBezTo>
                    <a:close/>
                    <a:moveTo>
                      <a:pt x="51" y="62"/>
                    </a:moveTo>
                    <a:cubicBezTo>
                      <a:pt x="51" y="62"/>
                      <a:pt x="51" y="62"/>
                      <a:pt x="51" y="62"/>
                    </a:cubicBezTo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600"/>
              </a:p>
            </p:txBody>
          </p:sp>
          <p:sp>
            <p:nvSpPr>
              <p:cNvPr id="25" name="Freeform 7">
                <a:extLst>
                  <a:ext uri="{FF2B5EF4-FFF2-40B4-BE49-F238E27FC236}">
                    <a16:creationId xmlns:a16="http://schemas.microsoft.com/office/drawing/2014/main" id="{BD352A43-C163-466F-9E85-35AA89D8211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 rot="10800000">
                <a:off x="10905961" y="1656750"/>
                <a:ext cx="276940" cy="444584"/>
              </a:xfrm>
              <a:custGeom>
                <a:avLst/>
                <a:gdLst>
                  <a:gd name="T0" fmla="*/ 166 w 193"/>
                  <a:gd name="T1" fmla="*/ 307 h 307"/>
                  <a:gd name="T2" fmla="*/ 174 w 193"/>
                  <a:gd name="T3" fmla="*/ 306 h 307"/>
                  <a:gd name="T4" fmla="*/ 189 w 193"/>
                  <a:gd name="T5" fmla="*/ 275 h 307"/>
                  <a:gd name="T6" fmla="*/ 71 w 193"/>
                  <a:gd name="T7" fmla="*/ 51 h 307"/>
                  <a:gd name="T8" fmla="*/ 49 w 193"/>
                  <a:gd name="T9" fmla="*/ 16 h 307"/>
                  <a:gd name="T10" fmla="*/ 16 w 193"/>
                  <a:gd name="T11" fmla="*/ 6 h 307"/>
                  <a:gd name="T12" fmla="*/ 6 w 193"/>
                  <a:gd name="T13" fmla="*/ 38 h 307"/>
                  <a:gd name="T14" fmla="*/ 33 w 193"/>
                  <a:gd name="T15" fmla="*/ 80 h 307"/>
                  <a:gd name="T16" fmla="*/ 143 w 193"/>
                  <a:gd name="T17" fmla="*/ 290 h 307"/>
                  <a:gd name="T18" fmla="*/ 166 w 193"/>
                  <a:gd name="T19" fmla="*/ 307 h 307"/>
                  <a:gd name="T20" fmla="*/ 166 w 193"/>
                  <a:gd name="T21" fmla="*/ 307 h 307"/>
                  <a:gd name="T22" fmla="*/ 166 w 193"/>
                  <a:gd name="T23" fmla="*/ 307 h 3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93" h="307">
                    <a:moveTo>
                      <a:pt x="166" y="307"/>
                    </a:moveTo>
                    <a:cubicBezTo>
                      <a:pt x="169" y="307"/>
                      <a:pt x="171" y="306"/>
                      <a:pt x="174" y="306"/>
                    </a:cubicBezTo>
                    <a:cubicBezTo>
                      <a:pt x="186" y="301"/>
                      <a:pt x="193" y="288"/>
                      <a:pt x="189" y="275"/>
                    </a:cubicBezTo>
                    <a:cubicBezTo>
                      <a:pt x="162" y="194"/>
                      <a:pt x="123" y="119"/>
                      <a:pt x="71" y="51"/>
                    </a:cubicBezTo>
                    <a:cubicBezTo>
                      <a:pt x="63" y="40"/>
                      <a:pt x="55" y="28"/>
                      <a:pt x="49" y="16"/>
                    </a:cubicBezTo>
                    <a:cubicBezTo>
                      <a:pt x="43" y="4"/>
                      <a:pt x="28" y="0"/>
                      <a:pt x="16" y="6"/>
                    </a:cubicBezTo>
                    <a:cubicBezTo>
                      <a:pt x="5" y="12"/>
                      <a:pt x="0" y="26"/>
                      <a:pt x="6" y="38"/>
                    </a:cubicBezTo>
                    <a:cubicBezTo>
                      <a:pt x="14" y="53"/>
                      <a:pt x="23" y="67"/>
                      <a:pt x="33" y="80"/>
                    </a:cubicBezTo>
                    <a:cubicBezTo>
                      <a:pt x="81" y="144"/>
                      <a:pt x="119" y="215"/>
                      <a:pt x="143" y="290"/>
                    </a:cubicBezTo>
                    <a:cubicBezTo>
                      <a:pt x="147" y="300"/>
                      <a:pt x="156" y="307"/>
                      <a:pt x="166" y="307"/>
                    </a:cubicBezTo>
                    <a:close/>
                    <a:moveTo>
                      <a:pt x="166" y="307"/>
                    </a:moveTo>
                    <a:cubicBezTo>
                      <a:pt x="166" y="307"/>
                      <a:pt x="166" y="307"/>
                      <a:pt x="166" y="307"/>
                    </a:cubicBezTo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600"/>
              </a:p>
            </p:txBody>
          </p:sp>
          <p:sp>
            <p:nvSpPr>
              <p:cNvPr id="26" name="Freeform 8">
                <a:extLst>
                  <a:ext uri="{FF2B5EF4-FFF2-40B4-BE49-F238E27FC236}">
                    <a16:creationId xmlns:a16="http://schemas.microsoft.com/office/drawing/2014/main" id="{A49BC1DA-7F34-4FC0-97B8-59AB848A73B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 rot="10800000">
                <a:off x="10418642" y="1972315"/>
                <a:ext cx="124090" cy="153674"/>
              </a:xfrm>
              <a:custGeom>
                <a:avLst/>
                <a:gdLst>
                  <a:gd name="T0" fmla="*/ 69 w 86"/>
                  <a:gd name="T1" fmla="*/ 5 h 106"/>
                  <a:gd name="T2" fmla="*/ 37 w 86"/>
                  <a:gd name="T3" fmla="*/ 18 h 106"/>
                  <a:gd name="T4" fmla="*/ 8 w 86"/>
                  <a:gd name="T5" fmla="*/ 68 h 106"/>
                  <a:gd name="T6" fmla="*/ 12 w 86"/>
                  <a:gd name="T7" fmla="*/ 102 h 106"/>
                  <a:gd name="T8" fmla="*/ 27 w 86"/>
                  <a:gd name="T9" fmla="*/ 106 h 106"/>
                  <a:gd name="T10" fmla="*/ 46 w 86"/>
                  <a:gd name="T11" fmla="*/ 97 h 106"/>
                  <a:gd name="T12" fmla="*/ 81 w 86"/>
                  <a:gd name="T13" fmla="*/ 37 h 106"/>
                  <a:gd name="T14" fmla="*/ 69 w 86"/>
                  <a:gd name="T15" fmla="*/ 5 h 106"/>
                  <a:gd name="T16" fmla="*/ 69 w 86"/>
                  <a:gd name="T17" fmla="*/ 5 h 106"/>
                  <a:gd name="T18" fmla="*/ 69 w 86"/>
                  <a:gd name="T19" fmla="*/ 5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6" h="106">
                    <a:moveTo>
                      <a:pt x="69" y="5"/>
                    </a:moveTo>
                    <a:cubicBezTo>
                      <a:pt x="56" y="0"/>
                      <a:pt x="42" y="6"/>
                      <a:pt x="37" y="18"/>
                    </a:cubicBezTo>
                    <a:cubicBezTo>
                      <a:pt x="29" y="36"/>
                      <a:pt x="20" y="52"/>
                      <a:pt x="8" y="68"/>
                    </a:cubicBezTo>
                    <a:cubicBezTo>
                      <a:pt x="0" y="79"/>
                      <a:pt x="2" y="94"/>
                      <a:pt x="12" y="102"/>
                    </a:cubicBezTo>
                    <a:cubicBezTo>
                      <a:pt x="17" y="105"/>
                      <a:pt x="22" y="106"/>
                      <a:pt x="27" y="106"/>
                    </a:cubicBezTo>
                    <a:cubicBezTo>
                      <a:pt x="34" y="106"/>
                      <a:pt x="41" y="103"/>
                      <a:pt x="46" y="97"/>
                    </a:cubicBezTo>
                    <a:cubicBezTo>
                      <a:pt x="60" y="78"/>
                      <a:pt x="72" y="58"/>
                      <a:pt x="81" y="37"/>
                    </a:cubicBezTo>
                    <a:cubicBezTo>
                      <a:pt x="86" y="25"/>
                      <a:pt x="81" y="11"/>
                      <a:pt x="69" y="5"/>
                    </a:cubicBezTo>
                    <a:close/>
                    <a:moveTo>
                      <a:pt x="69" y="5"/>
                    </a:moveTo>
                    <a:cubicBezTo>
                      <a:pt x="69" y="5"/>
                      <a:pt x="69" y="5"/>
                      <a:pt x="69" y="5"/>
                    </a:cubicBezTo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600"/>
              </a:p>
            </p:txBody>
          </p:sp>
          <p:sp>
            <p:nvSpPr>
              <p:cNvPr id="27" name="Freeform 9">
                <a:extLst>
                  <a:ext uri="{FF2B5EF4-FFF2-40B4-BE49-F238E27FC236}">
                    <a16:creationId xmlns:a16="http://schemas.microsoft.com/office/drawing/2014/main" id="{7527A342-5DA5-4D68-9162-4C01DEFB61D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 rot="10800000">
                <a:off x="10393167" y="2166256"/>
                <a:ext cx="447872" cy="488139"/>
              </a:xfrm>
              <a:custGeom>
                <a:avLst/>
                <a:gdLst>
                  <a:gd name="T0" fmla="*/ 24 w 312"/>
                  <a:gd name="T1" fmla="*/ 48 h 337"/>
                  <a:gd name="T2" fmla="*/ 264 w 312"/>
                  <a:gd name="T3" fmla="*/ 288 h 337"/>
                  <a:gd name="T4" fmla="*/ 263 w 312"/>
                  <a:gd name="T5" fmla="*/ 311 h 337"/>
                  <a:gd name="T6" fmla="*/ 285 w 312"/>
                  <a:gd name="T7" fmla="*/ 337 h 337"/>
                  <a:gd name="T8" fmla="*/ 287 w 312"/>
                  <a:gd name="T9" fmla="*/ 337 h 337"/>
                  <a:gd name="T10" fmla="*/ 311 w 312"/>
                  <a:gd name="T11" fmla="*/ 315 h 337"/>
                  <a:gd name="T12" fmla="*/ 312 w 312"/>
                  <a:gd name="T13" fmla="*/ 288 h 337"/>
                  <a:gd name="T14" fmla="*/ 24 w 312"/>
                  <a:gd name="T15" fmla="*/ 0 h 337"/>
                  <a:gd name="T16" fmla="*/ 0 w 312"/>
                  <a:gd name="T17" fmla="*/ 24 h 337"/>
                  <a:gd name="T18" fmla="*/ 24 w 312"/>
                  <a:gd name="T19" fmla="*/ 48 h 337"/>
                  <a:gd name="T20" fmla="*/ 24 w 312"/>
                  <a:gd name="T21" fmla="*/ 48 h 337"/>
                  <a:gd name="T22" fmla="*/ 24 w 312"/>
                  <a:gd name="T23" fmla="*/ 48 h 3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12" h="337">
                    <a:moveTo>
                      <a:pt x="24" y="48"/>
                    </a:moveTo>
                    <a:cubicBezTo>
                      <a:pt x="157" y="48"/>
                      <a:pt x="264" y="156"/>
                      <a:pt x="264" y="288"/>
                    </a:cubicBezTo>
                    <a:cubicBezTo>
                      <a:pt x="264" y="296"/>
                      <a:pt x="264" y="303"/>
                      <a:pt x="263" y="311"/>
                    </a:cubicBezTo>
                    <a:cubicBezTo>
                      <a:pt x="262" y="324"/>
                      <a:pt x="272" y="336"/>
                      <a:pt x="285" y="337"/>
                    </a:cubicBezTo>
                    <a:cubicBezTo>
                      <a:pt x="286" y="337"/>
                      <a:pt x="287" y="337"/>
                      <a:pt x="287" y="337"/>
                    </a:cubicBezTo>
                    <a:cubicBezTo>
                      <a:pt x="300" y="337"/>
                      <a:pt x="310" y="328"/>
                      <a:pt x="311" y="315"/>
                    </a:cubicBezTo>
                    <a:cubicBezTo>
                      <a:pt x="312" y="306"/>
                      <a:pt x="312" y="297"/>
                      <a:pt x="312" y="288"/>
                    </a:cubicBezTo>
                    <a:cubicBezTo>
                      <a:pt x="312" y="129"/>
                      <a:pt x="183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37"/>
                      <a:pt x="11" y="48"/>
                      <a:pt x="24" y="48"/>
                    </a:cubicBezTo>
                    <a:close/>
                    <a:moveTo>
                      <a:pt x="24" y="48"/>
                    </a:moveTo>
                    <a:cubicBezTo>
                      <a:pt x="24" y="48"/>
                      <a:pt x="24" y="48"/>
                      <a:pt x="24" y="48"/>
                    </a:cubicBezTo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600"/>
              </a:p>
            </p:txBody>
          </p:sp>
        </p:grp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A0066D04-42E9-4291-8FF4-1A3DE7ECBA0E}"/>
                </a:ext>
              </a:extLst>
            </p:cNvPr>
            <p:cNvCxnSpPr>
              <a:cxnSpLocks/>
            </p:cNvCxnSpPr>
            <p:nvPr/>
          </p:nvCxnSpPr>
          <p:spPr>
            <a:xfrm>
              <a:off x="6290612" y="0"/>
              <a:ext cx="0" cy="1173413"/>
            </a:xfrm>
            <a:prstGeom prst="line">
              <a:avLst/>
            </a:prstGeom>
            <a:grpFill/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C6990497-3BA4-4070-805D-0A5F39CB742F}"/>
              </a:ext>
            </a:extLst>
          </p:cNvPr>
          <p:cNvGrpSpPr/>
          <p:nvPr/>
        </p:nvGrpSpPr>
        <p:grpSpPr>
          <a:xfrm>
            <a:off x="10051446" y="0"/>
            <a:ext cx="549977" cy="1511448"/>
            <a:chOff x="9427175" y="0"/>
            <a:chExt cx="851340" cy="2391914"/>
          </a:xfrm>
          <a:solidFill>
            <a:schemeClr val="tx1"/>
          </a:solidFill>
        </p:grpSpPr>
        <p:grpSp>
          <p:nvGrpSpPr>
            <p:cNvPr id="29" name="Group 28">
              <a:extLst>
                <a:ext uri="{FF2B5EF4-FFF2-40B4-BE49-F238E27FC236}">
                  <a16:creationId xmlns:a16="http://schemas.microsoft.com/office/drawing/2014/main" id="{3A98F39F-9265-4C78-8D29-CCDF0B559433}"/>
                </a:ext>
              </a:extLst>
            </p:cNvPr>
            <p:cNvGrpSpPr/>
            <p:nvPr/>
          </p:nvGrpSpPr>
          <p:grpSpPr>
            <a:xfrm>
              <a:off x="9427175" y="976913"/>
              <a:ext cx="851340" cy="1415001"/>
              <a:chOff x="10268256" y="991107"/>
              <a:chExt cx="1077358" cy="1790663"/>
            </a:xfrm>
            <a:grpFill/>
          </p:grpSpPr>
          <p:sp>
            <p:nvSpPr>
              <p:cNvPr id="31" name="Freeform 5">
                <a:extLst>
                  <a:ext uri="{FF2B5EF4-FFF2-40B4-BE49-F238E27FC236}">
                    <a16:creationId xmlns:a16="http://schemas.microsoft.com/office/drawing/2014/main" id="{83FFC820-DDED-4057-AEB4-2941333A689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 rot="10800000">
                <a:off x="10268256" y="991107"/>
                <a:ext cx="1077358" cy="1790663"/>
              </a:xfrm>
              <a:custGeom>
                <a:avLst/>
                <a:gdLst>
                  <a:gd name="T0" fmla="*/ 674 w 750"/>
                  <a:gd name="T1" fmla="*/ 602 h 1237"/>
                  <a:gd name="T2" fmla="*/ 750 w 750"/>
                  <a:gd name="T3" fmla="*/ 376 h 1237"/>
                  <a:gd name="T4" fmla="*/ 638 w 750"/>
                  <a:gd name="T5" fmla="*/ 110 h 1237"/>
                  <a:gd name="T6" fmla="*/ 370 w 750"/>
                  <a:gd name="T7" fmla="*/ 2 h 1237"/>
                  <a:gd name="T8" fmla="*/ 110 w 750"/>
                  <a:gd name="T9" fmla="*/ 112 h 1237"/>
                  <a:gd name="T10" fmla="*/ 1 w 750"/>
                  <a:gd name="T11" fmla="*/ 373 h 1237"/>
                  <a:gd name="T12" fmla="*/ 77 w 750"/>
                  <a:gd name="T13" fmla="*/ 603 h 1237"/>
                  <a:gd name="T14" fmla="*/ 205 w 750"/>
                  <a:gd name="T15" fmla="*/ 976 h 1237"/>
                  <a:gd name="T16" fmla="*/ 205 w 750"/>
                  <a:gd name="T17" fmla="*/ 1120 h 1237"/>
                  <a:gd name="T18" fmla="*/ 321 w 750"/>
                  <a:gd name="T19" fmla="*/ 1237 h 1237"/>
                  <a:gd name="T20" fmla="*/ 430 w 750"/>
                  <a:gd name="T21" fmla="*/ 1237 h 1237"/>
                  <a:gd name="T22" fmla="*/ 546 w 750"/>
                  <a:gd name="T23" fmla="*/ 1120 h 1237"/>
                  <a:gd name="T24" fmla="*/ 546 w 750"/>
                  <a:gd name="T25" fmla="*/ 976 h 1237"/>
                  <a:gd name="T26" fmla="*/ 674 w 750"/>
                  <a:gd name="T27" fmla="*/ 602 h 1237"/>
                  <a:gd name="T28" fmla="*/ 116 w 750"/>
                  <a:gd name="T29" fmla="*/ 574 h 1237"/>
                  <a:gd name="T30" fmla="*/ 49 w 750"/>
                  <a:gd name="T31" fmla="*/ 373 h 1237"/>
                  <a:gd name="T32" fmla="*/ 371 w 750"/>
                  <a:gd name="T33" fmla="*/ 50 h 1237"/>
                  <a:gd name="T34" fmla="*/ 605 w 750"/>
                  <a:gd name="T35" fmla="*/ 144 h 1237"/>
                  <a:gd name="T36" fmla="*/ 702 w 750"/>
                  <a:gd name="T37" fmla="*/ 376 h 1237"/>
                  <a:gd name="T38" fmla="*/ 636 w 750"/>
                  <a:gd name="T39" fmla="*/ 573 h 1237"/>
                  <a:gd name="T40" fmla="*/ 498 w 750"/>
                  <a:gd name="T41" fmla="*/ 967 h 1237"/>
                  <a:gd name="T42" fmla="*/ 253 w 750"/>
                  <a:gd name="T43" fmla="*/ 967 h 1237"/>
                  <a:gd name="T44" fmla="*/ 116 w 750"/>
                  <a:gd name="T45" fmla="*/ 574 h 1237"/>
                  <a:gd name="T46" fmla="*/ 253 w 750"/>
                  <a:gd name="T47" fmla="*/ 1104 h 1237"/>
                  <a:gd name="T48" fmla="*/ 253 w 750"/>
                  <a:gd name="T49" fmla="*/ 1085 h 1237"/>
                  <a:gd name="T50" fmla="*/ 498 w 750"/>
                  <a:gd name="T51" fmla="*/ 1113 h 1237"/>
                  <a:gd name="T52" fmla="*/ 498 w 750"/>
                  <a:gd name="T53" fmla="*/ 1120 h 1237"/>
                  <a:gd name="T54" fmla="*/ 497 w 750"/>
                  <a:gd name="T55" fmla="*/ 1132 h 1237"/>
                  <a:gd name="T56" fmla="*/ 253 w 750"/>
                  <a:gd name="T57" fmla="*/ 1104 h 1237"/>
                  <a:gd name="T58" fmla="*/ 253 w 750"/>
                  <a:gd name="T59" fmla="*/ 1036 h 1237"/>
                  <a:gd name="T60" fmla="*/ 253 w 750"/>
                  <a:gd name="T61" fmla="*/ 1015 h 1237"/>
                  <a:gd name="T62" fmla="*/ 498 w 750"/>
                  <a:gd name="T63" fmla="*/ 1015 h 1237"/>
                  <a:gd name="T64" fmla="*/ 498 w 750"/>
                  <a:gd name="T65" fmla="*/ 1064 h 1237"/>
                  <a:gd name="T66" fmla="*/ 253 w 750"/>
                  <a:gd name="T67" fmla="*/ 1036 h 1237"/>
                  <a:gd name="T68" fmla="*/ 321 w 750"/>
                  <a:gd name="T69" fmla="*/ 1189 h 1237"/>
                  <a:gd name="T70" fmla="*/ 262 w 750"/>
                  <a:gd name="T71" fmla="*/ 1153 h 1237"/>
                  <a:gd name="T72" fmla="*/ 468 w 750"/>
                  <a:gd name="T73" fmla="*/ 1177 h 1237"/>
                  <a:gd name="T74" fmla="*/ 430 w 750"/>
                  <a:gd name="T75" fmla="*/ 1189 h 1237"/>
                  <a:gd name="T76" fmla="*/ 321 w 750"/>
                  <a:gd name="T77" fmla="*/ 1189 h 1237"/>
                  <a:gd name="T78" fmla="*/ 321 w 750"/>
                  <a:gd name="T79" fmla="*/ 1189 h 1237"/>
                  <a:gd name="T80" fmla="*/ 321 w 750"/>
                  <a:gd name="T81" fmla="*/ 1189 h 12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750" h="1237">
                    <a:moveTo>
                      <a:pt x="674" y="602"/>
                    </a:moveTo>
                    <a:cubicBezTo>
                      <a:pt x="724" y="537"/>
                      <a:pt x="750" y="459"/>
                      <a:pt x="750" y="376"/>
                    </a:cubicBezTo>
                    <a:cubicBezTo>
                      <a:pt x="750" y="275"/>
                      <a:pt x="710" y="180"/>
                      <a:pt x="638" y="110"/>
                    </a:cubicBezTo>
                    <a:cubicBezTo>
                      <a:pt x="566" y="39"/>
                      <a:pt x="471" y="0"/>
                      <a:pt x="370" y="2"/>
                    </a:cubicBezTo>
                    <a:cubicBezTo>
                      <a:pt x="272" y="3"/>
                      <a:pt x="180" y="42"/>
                      <a:pt x="110" y="112"/>
                    </a:cubicBezTo>
                    <a:cubicBezTo>
                      <a:pt x="41" y="182"/>
                      <a:pt x="2" y="275"/>
                      <a:pt x="1" y="373"/>
                    </a:cubicBezTo>
                    <a:cubicBezTo>
                      <a:pt x="0" y="457"/>
                      <a:pt x="27" y="536"/>
                      <a:pt x="77" y="603"/>
                    </a:cubicBezTo>
                    <a:cubicBezTo>
                      <a:pt x="160" y="711"/>
                      <a:pt x="205" y="843"/>
                      <a:pt x="205" y="976"/>
                    </a:cubicBezTo>
                    <a:cubicBezTo>
                      <a:pt x="205" y="1120"/>
                      <a:pt x="205" y="1120"/>
                      <a:pt x="205" y="1120"/>
                    </a:cubicBezTo>
                    <a:cubicBezTo>
                      <a:pt x="205" y="1185"/>
                      <a:pt x="257" y="1237"/>
                      <a:pt x="321" y="1237"/>
                    </a:cubicBezTo>
                    <a:cubicBezTo>
                      <a:pt x="430" y="1237"/>
                      <a:pt x="430" y="1237"/>
                      <a:pt x="430" y="1237"/>
                    </a:cubicBezTo>
                    <a:cubicBezTo>
                      <a:pt x="494" y="1237"/>
                      <a:pt x="546" y="1185"/>
                      <a:pt x="546" y="1120"/>
                    </a:cubicBezTo>
                    <a:cubicBezTo>
                      <a:pt x="546" y="976"/>
                      <a:pt x="546" y="976"/>
                      <a:pt x="546" y="976"/>
                    </a:cubicBezTo>
                    <a:cubicBezTo>
                      <a:pt x="546" y="842"/>
                      <a:pt x="590" y="713"/>
                      <a:pt x="674" y="602"/>
                    </a:cubicBezTo>
                    <a:close/>
                    <a:moveTo>
                      <a:pt x="116" y="574"/>
                    </a:moveTo>
                    <a:cubicBezTo>
                      <a:pt x="71" y="516"/>
                      <a:pt x="48" y="446"/>
                      <a:pt x="49" y="373"/>
                    </a:cubicBezTo>
                    <a:cubicBezTo>
                      <a:pt x="51" y="197"/>
                      <a:pt x="195" y="52"/>
                      <a:pt x="371" y="50"/>
                    </a:cubicBezTo>
                    <a:cubicBezTo>
                      <a:pt x="459" y="49"/>
                      <a:pt x="542" y="82"/>
                      <a:pt x="605" y="144"/>
                    </a:cubicBezTo>
                    <a:cubicBezTo>
                      <a:pt x="667" y="206"/>
                      <a:pt x="702" y="288"/>
                      <a:pt x="702" y="376"/>
                    </a:cubicBezTo>
                    <a:cubicBezTo>
                      <a:pt x="702" y="448"/>
                      <a:pt x="679" y="516"/>
                      <a:pt x="636" y="573"/>
                    </a:cubicBezTo>
                    <a:cubicBezTo>
                      <a:pt x="547" y="690"/>
                      <a:pt x="500" y="825"/>
                      <a:pt x="498" y="967"/>
                    </a:cubicBezTo>
                    <a:cubicBezTo>
                      <a:pt x="253" y="967"/>
                      <a:pt x="253" y="967"/>
                      <a:pt x="253" y="967"/>
                    </a:cubicBezTo>
                    <a:cubicBezTo>
                      <a:pt x="251" y="827"/>
                      <a:pt x="202" y="688"/>
                      <a:pt x="116" y="574"/>
                    </a:cubicBezTo>
                    <a:close/>
                    <a:moveTo>
                      <a:pt x="253" y="1104"/>
                    </a:moveTo>
                    <a:cubicBezTo>
                      <a:pt x="253" y="1085"/>
                      <a:pt x="253" y="1085"/>
                      <a:pt x="253" y="1085"/>
                    </a:cubicBezTo>
                    <a:cubicBezTo>
                      <a:pt x="498" y="1113"/>
                      <a:pt x="498" y="1113"/>
                      <a:pt x="498" y="1113"/>
                    </a:cubicBezTo>
                    <a:cubicBezTo>
                      <a:pt x="498" y="1120"/>
                      <a:pt x="498" y="1120"/>
                      <a:pt x="498" y="1120"/>
                    </a:cubicBezTo>
                    <a:cubicBezTo>
                      <a:pt x="498" y="1124"/>
                      <a:pt x="498" y="1128"/>
                      <a:pt x="497" y="1132"/>
                    </a:cubicBezTo>
                    <a:lnTo>
                      <a:pt x="253" y="1104"/>
                    </a:lnTo>
                    <a:close/>
                    <a:moveTo>
                      <a:pt x="253" y="1036"/>
                    </a:moveTo>
                    <a:cubicBezTo>
                      <a:pt x="253" y="1015"/>
                      <a:pt x="253" y="1015"/>
                      <a:pt x="253" y="1015"/>
                    </a:cubicBezTo>
                    <a:cubicBezTo>
                      <a:pt x="498" y="1015"/>
                      <a:pt x="498" y="1015"/>
                      <a:pt x="498" y="1015"/>
                    </a:cubicBezTo>
                    <a:cubicBezTo>
                      <a:pt x="498" y="1064"/>
                      <a:pt x="498" y="1064"/>
                      <a:pt x="498" y="1064"/>
                    </a:cubicBezTo>
                    <a:lnTo>
                      <a:pt x="253" y="1036"/>
                    </a:lnTo>
                    <a:close/>
                    <a:moveTo>
                      <a:pt x="321" y="1189"/>
                    </a:moveTo>
                    <a:cubicBezTo>
                      <a:pt x="296" y="1189"/>
                      <a:pt x="273" y="1174"/>
                      <a:pt x="262" y="1153"/>
                    </a:cubicBezTo>
                    <a:cubicBezTo>
                      <a:pt x="468" y="1177"/>
                      <a:pt x="468" y="1177"/>
                      <a:pt x="468" y="1177"/>
                    </a:cubicBezTo>
                    <a:cubicBezTo>
                      <a:pt x="457" y="1184"/>
                      <a:pt x="444" y="1189"/>
                      <a:pt x="430" y="1189"/>
                    </a:cubicBezTo>
                    <a:lnTo>
                      <a:pt x="321" y="1189"/>
                    </a:lnTo>
                    <a:close/>
                    <a:moveTo>
                      <a:pt x="321" y="1189"/>
                    </a:moveTo>
                    <a:cubicBezTo>
                      <a:pt x="321" y="1189"/>
                      <a:pt x="321" y="1189"/>
                      <a:pt x="321" y="1189"/>
                    </a:cubicBezTo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600">
                  <a:solidFill>
                    <a:schemeClr val="accent6">
                      <a:lumMod val="60000"/>
                      <a:lumOff val="40000"/>
                    </a:schemeClr>
                  </a:solidFill>
                </a:endParaRPr>
              </a:p>
            </p:txBody>
          </p:sp>
          <p:sp>
            <p:nvSpPr>
              <p:cNvPr id="32" name="Freeform 6">
                <a:extLst>
                  <a:ext uri="{FF2B5EF4-FFF2-40B4-BE49-F238E27FC236}">
                    <a16:creationId xmlns:a16="http://schemas.microsoft.com/office/drawing/2014/main" id="{EAFD2AFD-CE31-47D4-BA52-C3F3B7F4D85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 rot="10800000">
                <a:off x="11144278" y="2144889"/>
                <a:ext cx="76425" cy="129842"/>
              </a:xfrm>
              <a:custGeom>
                <a:avLst/>
                <a:gdLst>
                  <a:gd name="T0" fmla="*/ 51 w 53"/>
                  <a:gd name="T1" fmla="*/ 62 h 90"/>
                  <a:gd name="T2" fmla="*/ 48 w 53"/>
                  <a:gd name="T3" fmla="*/ 24 h 90"/>
                  <a:gd name="T4" fmla="*/ 25 w 53"/>
                  <a:gd name="T5" fmla="*/ 0 h 90"/>
                  <a:gd name="T6" fmla="*/ 0 w 53"/>
                  <a:gd name="T7" fmla="*/ 23 h 90"/>
                  <a:gd name="T8" fmla="*/ 4 w 53"/>
                  <a:gd name="T9" fmla="*/ 69 h 90"/>
                  <a:gd name="T10" fmla="*/ 27 w 53"/>
                  <a:gd name="T11" fmla="*/ 90 h 90"/>
                  <a:gd name="T12" fmla="*/ 31 w 53"/>
                  <a:gd name="T13" fmla="*/ 90 h 90"/>
                  <a:gd name="T14" fmla="*/ 51 w 53"/>
                  <a:gd name="T15" fmla="*/ 62 h 90"/>
                  <a:gd name="T16" fmla="*/ 51 w 53"/>
                  <a:gd name="T17" fmla="*/ 62 h 90"/>
                  <a:gd name="T18" fmla="*/ 51 w 53"/>
                  <a:gd name="T19" fmla="*/ 62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3" h="90">
                    <a:moveTo>
                      <a:pt x="51" y="62"/>
                    </a:moveTo>
                    <a:cubicBezTo>
                      <a:pt x="49" y="50"/>
                      <a:pt x="48" y="37"/>
                      <a:pt x="48" y="24"/>
                    </a:cubicBezTo>
                    <a:cubicBezTo>
                      <a:pt x="49" y="11"/>
                      <a:pt x="38" y="0"/>
                      <a:pt x="25" y="0"/>
                    </a:cubicBezTo>
                    <a:cubicBezTo>
                      <a:pt x="11" y="0"/>
                      <a:pt x="1" y="10"/>
                      <a:pt x="0" y="23"/>
                    </a:cubicBezTo>
                    <a:cubicBezTo>
                      <a:pt x="0" y="39"/>
                      <a:pt x="1" y="54"/>
                      <a:pt x="4" y="69"/>
                    </a:cubicBezTo>
                    <a:cubicBezTo>
                      <a:pt x="5" y="81"/>
                      <a:pt x="16" y="90"/>
                      <a:pt x="27" y="90"/>
                    </a:cubicBezTo>
                    <a:cubicBezTo>
                      <a:pt x="28" y="90"/>
                      <a:pt x="30" y="90"/>
                      <a:pt x="31" y="90"/>
                    </a:cubicBezTo>
                    <a:cubicBezTo>
                      <a:pt x="44" y="88"/>
                      <a:pt x="53" y="75"/>
                      <a:pt x="51" y="62"/>
                    </a:cubicBezTo>
                    <a:close/>
                    <a:moveTo>
                      <a:pt x="51" y="62"/>
                    </a:moveTo>
                    <a:cubicBezTo>
                      <a:pt x="51" y="62"/>
                      <a:pt x="51" y="62"/>
                      <a:pt x="51" y="62"/>
                    </a:cubicBezTo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600"/>
              </a:p>
            </p:txBody>
          </p:sp>
          <p:sp>
            <p:nvSpPr>
              <p:cNvPr id="33" name="Freeform 7">
                <a:extLst>
                  <a:ext uri="{FF2B5EF4-FFF2-40B4-BE49-F238E27FC236}">
                    <a16:creationId xmlns:a16="http://schemas.microsoft.com/office/drawing/2014/main" id="{545F5AC7-A5D5-4F5A-9BD2-84B617D0DC2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 rot="10800000">
                <a:off x="10905961" y="1656750"/>
                <a:ext cx="276940" cy="444584"/>
              </a:xfrm>
              <a:custGeom>
                <a:avLst/>
                <a:gdLst>
                  <a:gd name="T0" fmla="*/ 166 w 193"/>
                  <a:gd name="T1" fmla="*/ 307 h 307"/>
                  <a:gd name="T2" fmla="*/ 174 w 193"/>
                  <a:gd name="T3" fmla="*/ 306 h 307"/>
                  <a:gd name="T4" fmla="*/ 189 w 193"/>
                  <a:gd name="T5" fmla="*/ 275 h 307"/>
                  <a:gd name="T6" fmla="*/ 71 w 193"/>
                  <a:gd name="T7" fmla="*/ 51 h 307"/>
                  <a:gd name="T8" fmla="*/ 49 w 193"/>
                  <a:gd name="T9" fmla="*/ 16 h 307"/>
                  <a:gd name="T10" fmla="*/ 16 w 193"/>
                  <a:gd name="T11" fmla="*/ 6 h 307"/>
                  <a:gd name="T12" fmla="*/ 6 w 193"/>
                  <a:gd name="T13" fmla="*/ 38 h 307"/>
                  <a:gd name="T14" fmla="*/ 33 w 193"/>
                  <a:gd name="T15" fmla="*/ 80 h 307"/>
                  <a:gd name="T16" fmla="*/ 143 w 193"/>
                  <a:gd name="T17" fmla="*/ 290 h 307"/>
                  <a:gd name="T18" fmla="*/ 166 w 193"/>
                  <a:gd name="T19" fmla="*/ 307 h 307"/>
                  <a:gd name="T20" fmla="*/ 166 w 193"/>
                  <a:gd name="T21" fmla="*/ 307 h 307"/>
                  <a:gd name="T22" fmla="*/ 166 w 193"/>
                  <a:gd name="T23" fmla="*/ 307 h 3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93" h="307">
                    <a:moveTo>
                      <a:pt x="166" y="307"/>
                    </a:moveTo>
                    <a:cubicBezTo>
                      <a:pt x="169" y="307"/>
                      <a:pt x="171" y="306"/>
                      <a:pt x="174" y="306"/>
                    </a:cubicBezTo>
                    <a:cubicBezTo>
                      <a:pt x="186" y="301"/>
                      <a:pt x="193" y="288"/>
                      <a:pt x="189" y="275"/>
                    </a:cubicBezTo>
                    <a:cubicBezTo>
                      <a:pt x="162" y="194"/>
                      <a:pt x="123" y="119"/>
                      <a:pt x="71" y="51"/>
                    </a:cubicBezTo>
                    <a:cubicBezTo>
                      <a:pt x="63" y="40"/>
                      <a:pt x="55" y="28"/>
                      <a:pt x="49" y="16"/>
                    </a:cubicBezTo>
                    <a:cubicBezTo>
                      <a:pt x="43" y="4"/>
                      <a:pt x="28" y="0"/>
                      <a:pt x="16" y="6"/>
                    </a:cubicBezTo>
                    <a:cubicBezTo>
                      <a:pt x="5" y="12"/>
                      <a:pt x="0" y="26"/>
                      <a:pt x="6" y="38"/>
                    </a:cubicBezTo>
                    <a:cubicBezTo>
                      <a:pt x="14" y="53"/>
                      <a:pt x="23" y="67"/>
                      <a:pt x="33" y="80"/>
                    </a:cubicBezTo>
                    <a:cubicBezTo>
                      <a:pt x="81" y="144"/>
                      <a:pt x="119" y="215"/>
                      <a:pt x="143" y="290"/>
                    </a:cubicBezTo>
                    <a:cubicBezTo>
                      <a:pt x="147" y="300"/>
                      <a:pt x="156" y="307"/>
                      <a:pt x="166" y="307"/>
                    </a:cubicBezTo>
                    <a:close/>
                    <a:moveTo>
                      <a:pt x="166" y="307"/>
                    </a:moveTo>
                    <a:cubicBezTo>
                      <a:pt x="166" y="307"/>
                      <a:pt x="166" y="307"/>
                      <a:pt x="166" y="307"/>
                    </a:cubicBezTo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600"/>
              </a:p>
            </p:txBody>
          </p:sp>
          <p:sp>
            <p:nvSpPr>
              <p:cNvPr id="34" name="Freeform 8">
                <a:extLst>
                  <a:ext uri="{FF2B5EF4-FFF2-40B4-BE49-F238E27FC236}">
                    <a16:creationId xmlns:a16="http://schemas.microsoft.com/office/drawing/2014/main" id="{B2F09D9F-F636-419C-8706-79B99826DBC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 rot="10800000">
                <a:off x="10418642" y="1972315"/>
                <a:ext cx="124090" cy="153674"/>
              </a:xfrm>
              <a:custGeom>
                <a:avLst/>
                <a:gdLst>
                  <a:gd name="T0" fmla="*/ 69 w 86"/>
                  <a:gd name="T1" fmla="*/ 5 h 106"/>
                  <a:gd name="T2" fmla="*/ 37 w 86"/>
                  <a:gd name="T3" fmla="*/ 18 h 106"/>
                  <a:gd name="T4" fmla="*/ 8 w 86"/>
                  <a:gd name="T5" fmla="*/ 68 h 106"/>
                  <a:gd name="T6" fmla="*/ 12 w 86"/>
                  <a:gd name="T7" fmla="*/ 102 h 106"/>
                  <a:gd name="T8" fmla="*/ 27 w 86"/>
                  <a:gd name="T9" fmla="*/ 106 h 106"/>
                  <a:gd name="T10" fmla="*/ 46 w 86"/>
                  <a:gd name="T11" fmla="*/ 97 h 106"/>
                  <a:gd name="T12" fmla="*/ 81 w 86"/>
                  <a:gd name="T13" fmla="*/ 37 h 106"/>
                  <a:gd name="T14" fmla="*/ 69 w 86"/>
                  <a:gd name="T15" fmla="*/ 5 h 106"/>
                  <a:gd name="T16" fmla="*/ 69 w 86"/>
                  <a:gd name="T17" fmla="*/ 5 h 106"/>
                  <a:gd name="T18" fmla="*/ 69 w 86"/>
                  <a:gd name="T19" fmla="*/ 5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6" h="106">
                    <a:moveTo>
                      <a:pt x="69" y="5"/>
                    </a:moveTo>
                    <a:cubicBezTo>
                      <a:pt x="56" y="0"/>
                      <a:pt x="42" y="6"/>
                      <a:pt x="37" y="18"/>
                    </a:cubicBezTo>
                    <a:cubicBezTo>
                      <a:pt x="29" y="36"/>
                      <a:pt x="20" y="52"/>
                      <a:pt x="8" y="68"/>
                    </a:cubicBezTo>
                    <a:cubicBezTo>
                      <a:pt x="0" y="79"/>
                      <a:pt x="2" y="94"/>
                      <a:pt x="12" y="102"/>
                    </a:cubicBezTo>
                    <a:cubicBezTo>
                      <a:pt x="17" y="105"/>
                      <a:pt x="22" y="106"/>
                      <a:pt x="27" y="106"/>
                    </a:cubicBezTo>
                    <a:cubicBezTo>
                      <a:pt x="34" y="106"/>
                      <a:pt x="41" y="103"/>
                      <a:pt x="46" y="97"/>
                    </a:cubicBezTo>
                    <a:cubicBezTo>
                      <a:pt x="60" y="78"/>
                      <a:pt x="72" y="58"/>
                      <a:pt x="81" y="37"/>
                    </a:cubicBezTo>
                    <a:cubicBezTo>
                      <a:pt x="86" y="25"/>
                      <a:pt x="81" y="11"/>
                      <a:pt x="69" y="5"/>
                    </a:cubicBezTo>
                    <a:close/>
                    <a:moveTo>
                      <a:pt x="69" y="5"/>
                    </a:moveTo>
                    <a:cubicBezTo>
                      <a:pt x="69" y="5"/>
                      <a:pt x="69" y="5"/>
                      <a:pt x="69" y="5"/>
                    </a:cubicBezTo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600"/>
              </a:p>
            </p:txBody>
          </p:sp>
          <p:sp>
            <p:nvSpPr>
              <p:cNvPr id="35" name="Freeform 9">
                <a:extLst>
                  <a:ext uri="{FF2B5EF4-FFF2-40B4-BE49-F238E27FC236}">
                    <a16:creationId xmlns:a16="http://schemas.microsoft.com/office/drawing/2014/main" id="{80C99F69-63D3-492A-AAE5-3DC3D4E5722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 rot="10800000">
                <a:off x="10393167" y="2166256"/>
                <a:ext cx="447872" cy="488139"/>
              </a:xfrm>
              <a:custGeom>
                <a:avLst/>
                <a:gdLst>
                  <a:gd name="T0" fmla="*/ 24 w 312"/>
                  <a:gd name="T1" fmla="*/ 48 h 337"/>
                  <a:gd name="T2" fmla="*/ 264 w 312"/>
                  <a:gd name="T3" fmla="*/ 288 h 337"/>
                  <a:gd name="T4" fmla="*/ 263 w 312"/>
                  <a:gd name="T5" fmla="*/ 311 h 337"/>
                  <a:gd name="T6" fmla="*/ 285 w 312"/>
                  <a:gd name="T7" fmla="*/ 337 h 337"/>
                  <a:gd name="T8" fmla="*/ 287 w 312"/>
                  <a:gd name="T9" fmla="*/ 337 h 337"/>
                  <a:gd name="T10" fmla="*/ 311 w 312"/>
                  <a:gd name="T11" fmla="*/ 315 h 337"/>
                  <a:gd name="T12" fmla="*/ 312 w 312"/>
                  <a:gd name="T13" fmla="*/ 288 h 337"/>
                  <a:gd name="T14" fmla="*/ 24 w 312"/>
                  <a:gd name="T15" fmla="*/ 0 h 337"/>
                  <a:gd name="T16" fmla="*/ 0 w 312"/>
                  <a:gd name="T17" fmla="*/ 24 h 337"/>
                  <a:gd name="T18" fmla="*/ 24 w 312"/>
                  <a:gd name="T19" fmla="*/ 48 h 337"/>
                  <a:gd name="T20" fmla="*/ 24 w 312"/>
                  <a:gd name="T21" fmla="*/ 48 h 337"/>
                  <a:gd name="T22" fmla="*/ 24 w 312"/>
                  <a:gd name="T23" fmla="*/ 48 h 3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12" h="337">
                    <a:moveTo>
                      <a:pt x="24" y="48"/>
                    </a:moveTo>
                    <a:cubicBezTo>
                      <a:pt x="157" y="48"/>
                      <a:pt x="264" y="156"/>
                      <a:pt x="264" y="288"/>
                    </a:cubicBezTo>
                    <a:cubicBezTo>
                      <a:pt x="264" y="296"/>
                      <a:pt x="264" y="303"/>
                      <a:pt x="263" y="311"/>
                    </a:cubicBezTo>
                    <a:cubicBezTo>
                      <a:pt x="262" y="324"/>
                      <a:pt x="272" y="336"/>
                      <a:pt x="285" y="337"/>
                    </a:cubicBezTo>
                    <a:cubicBezTo>
                      <a:pt x="286" y="337"/>
                      <a:pt x="287" y="337"/>
                      <a:pt x="287" y="337"/>
                    </a:cubicBezTo>
                    <a:cubicBezTo>
                      <a:pt x="300" y="337"/>
                      <a:pt x="310" y="328"/>
                      <a:pt x="311" y="315"/>
                    </a:cubicBezTo>
                    <a:cubicBezTo>
                      <a:pt x="312" y="306"/>
                      <a:pt x="312" y="297"/>
                      <a:pt x="312" y="288"/>
                    </a:cubicBezTo>
                    <a:cubicBezTo>
                      <a:pt x="312" y="129"/>
                      <a:pt x="183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37"/>
                      <a:pt x="11" y="48"/>
                      <a:pt x="24" y="48"/>
                    </a:cubicBezTo>
                    <a:close/>
                    <a:moveTo>
                      <a:pt x="24" y="48"/>
                    </a:moveTo>
                    <a:cubicBezTo>
                      <a:pt x="24" y="48"/>
                      <a:pt x="24" y="48"/>
                      <a:pt x="24" y="48"/>
                    </a:cubicBezTo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600"/>
              </a:p>
            </p:txBody>
          </p:sp>
        </p:grp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200C9044-81C4-4B87-A0B2-5DE7897CBD28}"/>
                </a:ext>
              </a:extLst>
            </p:cNvPr>
            <p:cNvCxnSpPr>
              <a:cxnSpLocks/>
            </p:cNvCxnSpPr>
            <p:nvPr/>
          </p:nvCxnSpPr>
          <p:spPr>
            <a:xfrm>
              <a:off x="9852845" y="0"/>
              <a:ext cx="12817" cy="1017849"/>
            </a:xfrm>
            <a:prstGeom prst="line">
              <a:avLst/>
            </a:prstGeom>
            <a:grpFill/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6" name="Group 35"/>
          <p:cNvGrpSpPr/>
          <p:nvPr/>
        </p:nvGrpSpPr>
        <p:grpSpPr>
          <a:xfrm>
            <a:off x="3389153" y="0"/>
            <a:ext cx="1423480" cy="3104147"/>
            <a:chOff x="3389152" y="0"/>
            <a:chExt cx="2203483" cy="4912410"/>
          </a:xfrm>
        </p:grpSpPr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1E86588C-F5E3-4817-8552-6D3332A56E63}"/>
                </a:ext>
              </a:extLst>
            </p:cNvPr>
            <p:cNvCxnSpPr>
              <a:cxnSpLocks/>
            </p:cNvCxnSpPr>
            <p:nvPr/>
          </p:nvCxnSpPr>
          <p:spPr>
            <a:xfrm>
              <a:off x="4491416" y="0"/>
              <a:ext cx="0" cy="2274387"/>
            </a:xfrm>
            <a:prstGeom prst="line">
              <a:avLst/>
            </a:prstGeom>
            <a:ln w="635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8" name="Group 37">
              <a:extLst>
                <a:ext uri="{FF2B5EF4-FFF2-40B4-BE49-F238E27FC236}">
                  <a16:creationId xmlns:a16="http://schemas.microsoft.com/office/drawing/2014/main" id="{E6CA2614-C776-41DC-B4D3-D31634D9C475}"/>
                </a:ext>
              </a:extLst>
            </p:cNvPr>
            <p:cNvGrpSpPr/>
            <p:nvPr/>
          </p:nvGrpSpPr>
          <p:grpSpPr>
            <a:xfrm>
              <a:off x="3389152" y="2224726"/>
              <a:ext cx="2203483" cy="2687684"/>
              <a:chOff x="3389152" y="2224726"/>
              <a:chExt cx="2203483" cy="2687684"/>
            </a:xfrm>
          </p:grpSpPr>
          <p:sp>
            <p:nvSpPr>
              <p:cNvPr id="39" name="Freeform 5">
                <a:extLst>
                  <a:ext uri="{FF2B5EF4-FFF2-40B4-BE49-F238E27FC236}">
                    <a16:creationId xmlns:a16="http://schemas.microsoft.com/office/drawing/2014/main" id="{C3018793-9F15-4AA0-8D88-CFE8F59413F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 rot="10800000">
                <a:off x="3806423" y="2224726"/>
                <a:ext cx="1371034" cy="2278778"/>
              </a:xfrm>
              <a:custGeom>
                <a:avLst/>
                <a:gdLst>
                  <a:gd name="T0" fmla="*/ 674 w 750"/>
                  <a:gd name="T1" fmla="*/ 602 h 1237"/>
                  <a:gd name="T2" fmla="*/ 750 w 750"/>
                  <a:gd name="T3" fmla="*/ 376 h 1237"/>
                  <a:gd name="T4" fmla="*/ 638 w 750"/>
                  <a:gd name="T5" fmla="*/ 110 h 1237"/>
                  <a:gd name="T6" fmla="*/ 370 w 750"/>
                  <a:gd name="T7" fmla="*/ 2 h 1237"/>
                  <a:gd name="T8" fmla="*/ 110 w 750"/>
                  <a:gd name="T9" fmla="*/ 112 h 1237"/>
                  <a:gd name="T10" fmla="*/ 1 w 750"/>
                  <a:gd name="T11" fmla="*/ 373 h 1237"/>
                  <a:gd name="T12" fmla="*/ 77 w 750"/>
                  <a:gd name="T13" fmla="*/ 603 h 1237"/>
                  <a:gd name="T14" fmla="*/ 205 w 750"/>
                  <a:gd name="T15" fmla="*/ 976 h 1237"/>
                  <a:gd name="T16" fmla="*/ 205 w 750"/>
                  <a:gd name="T17" fmla="*/ 1120 h 1237"/>
                  <a:gd name="T18" fmla="*/ 321 w 750"/>
                  <a:gd name="T19" fmla="*/ 1237 h 1237"/>
                  <a:gd name="T20" fmla="*/ 430 w 750"/>
                  <a:gd name="T21" fmla="*/ 1237 h 1237"/>
                  <a:gd name="T22" fmla="*/ 546 w 750"/>
                  <a:gd name="T23" fmla="*/ 1120 h 1237"/>
                  <a:gd name="T24" fmla="*/ 546 w 750"/>
                  <a:gd name="T25" fmla="*/ 976 h 1237"/>
                  <a:gd name="T26" fmla="*/ 674 w 750"/>
                  <a:gd name="T27" fmla="*/ 602 h 1237"/>
                  <a:gd name="T28" fmla="*/ 116 w 750"/>
                  <a:gd name="T29" fmla="*/ 574 h 1237"/>
                  <a:gd name="T30" fmla="*/ 49 w 750"/>
                  <a:gd name="T31" fmla="*/ 373 h 1237"/>
                  <a:gd name="T32" fmla="*/ 371 w 750"/>
                  <a:gd name="T33" fmla="*/ 50 h 1237"/>
                  <a:gd name="T34" fmla="*/ 605 w 750"/>
                  <a:gd name="T35" fmla="*/ 144 h 1237"/>
                  <a:gd name="T36" fmla="*/ 702 w 750"/>
                  <a:gd name="T37" fmla="*/ 376 h 1237"/>
                  <a:gd name="T38" fmla="*/ 636 w 750"/>
                  <a:gd name="T39" fmla="*/ 573 h 1237"/>
                  <a:gd name="T40" fmla="*/ 498 w 750"/>
                  <a:gd name="T41" fmla="*/ 967 h 1237"/>
                  <a:gd name="T42" fmla="*/ 253 w 750"/>
                  <a:gd name="T43" fmla="*/ 967 h 1237"/>
                  <a:gd name="T44" fmla="*/ 116 w 750"/>
                  <a:gd name="T45" fmla="*/ 574 h 1237"/>
                  <a:gd name="T46" fmla="*/ 253 w 750"/>
                  <a:gd name="T47" fmla="*/ 1104 h 1237"/>
                  <a:gd name="T48" fmla="*/ 253 w 750"/>
                  <a:gd name="T49" fmla="*/ 1085 h 1237"/>
                  <a:gd name="T50" fmla="*/ 498 w 750"/>
                  <a:gd name="T51" fmla="*/ 1113 h 1237"/>
                  <a:gd name="T52" fmla="*/ 498 w 750"/>
                  <a:gd name="T53" fmla="*/ 1120 h 1237"/>
                  <a:gd name="T54" fmla="*/ 497 w 750"/>
                  <a:gd name="T55" fmla="*/ 1132 h 1237"/>
                  <a:gd name="T56" fmla="*/ 253 w 750"/>
                  <a:gd name="T57" fmla="*/ 1104 h 1237"/>
                  <a:gd name="T58" fmla="*/ 253 w 750"/>
                  <a:gd name="T59" fmla="*/ 1036 h 1237"/>
                  <a:gd name="T60" fmla="*/ 253 w 750"/>
                  <a:gd name="T61" fmla="*/ 1015 h 1237"/>
                  <a:gd name="T62" fmla="*/ 498 w 750"/>
                  <a:gd name="T63" fmla="*/ 1015 h 1237"/>
                  <a:gd name="T64" fmla="*/ 498 w 750"/>
                  <a:gd name="T65" fmla="*/ 1064 h 1237"/>
                  <a:gd name="T66" fmla="*/ 253 w 750"/>
                  <a:gd name="T67" fmla="*/ 1036 h 1237"/>
                  <a:gd name="T68" fmla="*/ 321 w 750"/>
                  <a:gd name="T69" fmla="*/ 1189 h 1237"/>
                  <a:gd name="T70" fmla="*/ 262 w 750"/>
                  <a:gd name="T71" fmla="*/ 1153 h 1237"/>
                  <a:gd name="T72" fmla="*/ 468 w 750"/>
                  <a:gd name="T73" fmla="*/ 1177 h 1237"/>
                  <a:gd name="T74" fmla="*/ 430 w 750"/>
                  <a:gd name="T75" fmla="*/ 1189 h 1237"/>
                  <a:gd name="T76" fmla="*/ 321 w 750"/>
                  <a:gd name="T77" fmla="*/ 1189 h 1237"/>
                  <a:gd name="T78" fmla="*/ 321 w 750"/>
                  <a:gd name="T79" fmla="*/ 1189 h 1237"/>
                  <a:gd name="T80" fmla="*/ 321 w 750"/>
                  <a:gd name="T81" fmla="*/ 1189 h 12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750" h="1237">
                    <a:moveTo>
                      <a:pt x="674" y="602"/>
                    </a:moveTo>
                    <a:cubicBezTo>
                      <a:pt x="724" y="537"/>
                      <a:pt x="750" y="459"/>
                      <a:pt x="750" y="376"/>
                    </a:cubicBezTo>
                    <a:cubicBezTo>
                      <a:pt x="750" y="275"/>
                      <a:pt x="710" y="180"/>
                      <a:pt x="638" y="110"/>
                    </a:cubicBezTo>
                    <a:cubicBezTo>
                      <a:pt x="566" y="39"/>
                      <a:pt x="471" y="0"/>
                      <a:pt x="370" y="2"/>
                    </a:cubicBezTo>
                    <a:cubicBezTo>
                      <a:pt x="272" y="3"/>
                      <a:pt x="180" y="42"/>
                      <a:pt x="110" y="112"/>
                    </a:cubicBezTo>
                    <a:cubicBezTo>
                      <a:pt x="41" y="182"/>
                      <a:pt x="2" y="275"/>
                      <a:pt x="1" y="373"/>
                    </a:cubicBezTo>
                    <a:cubicBezTo>
                      <a:pt x="0" y="457"/>
                      <a:pt x="27" y="536"/>
                      <a:pt x="77" y="603"/>
                    </a:cubicBezTo>
                    <a:cubicBezTo>
                      <a:pt x="160" y="711"/>
                      <a:pt x="205" y="843"/>
                      <a:pt x="205" y="976"/>
                    </a:cubicBezTo>
                    <a:cubicBezTo>
                      <a:pt x="205" y="1120"/>
                      <a:pt x="205" y="1120"/>
                      <a:pt x="205" y="1120"/>
                    </a:cubicBezTo>
                    <a:cubicBezTo>
                      <a:pt x="205" y="1185"/>
                      <a:pt x="257" y="1237"/>
                      <a:pt x="321" y="1237"/>
                    </a:cubicBezTo>
                    <a:cubicBezTo>
                      <a:pt x="430" y="1237"/>
                      <a:pt x="430" y="1237"/>
                      <a:pt x="430" y="1237"/>
                    </a:cubicBezTo>
                    <a:cubicBezTo>
                      <a:pt x="494" y="1237"/>
                      <a:pt x="546" y="1185"/>
                      <a:pt x="546" y="1120"/>
                    </a:cubicBezTo>
                    <a:cubicBezTo>
                      <a:pt x="546" y="976"/>
                      <a:pt x="546" y="976"/>
                      <a:pt x="546" y="976"/>
                    </a:cubicBezTo>
                    <a:cubicBezTo>
                      <a:pt x="546" y="842"/>
                      <a:pt x="590" y="713"/>
                      <a:pt x="674" y="602"/>
                    </a:cubicBezTo>
                    <a:close/>
                    <a:moveTo>
                      <a:pt x="116" y="574"/>
                    </a:moveTo>
                    <a:cubicBezTo>
                      <a:pt x="71" y="516"/>
                      <a:pt x="48" y="446"/>
                      <a:pt x="49" y="373"/>
                    </a:cubicBezTo>
                    <a:cubicBezTo>
                      <a:pt x="51" y="197"/>
                      <a:pt x="195" y="52"/>
                      <a:pt x="371" y="50"/>
                    </a:cubicBezTo>
                    <a:cubicBezTo>
                      <a:pt x="459" y="49"/>
                      <a:pt x="542" y="82"/>
                      <a:pt x="605" y="144"/>
                    </a:cubicBezTo>
                    <a:cubicBezTo>
                      <a:pt x="667" y="206"/>
                      <a:pt x="702" y="288"/>
                      <a:pt x="702" y="376"/>
                    </a:cubicBezTo>
                    <a:cubicBezTo>
                      <a:pt x="702" y="448"/>
                      <a:pt x="679" y="516"/>
                      <a:pt x="636" y="573"/>
                    </a:cubicBezTo>
                    <a:cubicBezTo>
                      <a:pt x="547" y="690"/>
                      <a:pt x="500" y="825"/>
                      <a:pt x="498" y="967"/>
                    </a:cubicBezTo>
                    <a:cubicBezTo>
                      <a:pt x="253" y="967"/>
                      <a:pt x="253" y="967"/>
                      <a:pt x="253" y="967"/>
                    </a:cubicBezTo>
                    <a:cubicBezTo>
                      <a:pt x="251" y="827"/>
                      <a:pt x="202" y="688"/>
                      <a:pt x="116" y="574"/>
                    </a:cubicBezTo>
                    <a:close/>
                    <a:moveTo>
                      <a:pt x="253" y="1104"/>
                    </a:moveTo>
                    <a:cubicBezTo>
                      <a:pt x="253" y="1085"/>
                      <a:pt x="253" y="1085"/>
                      <a:pt x="253" y="1085"/>
                    </a:cubicBezTo>
                    <a:cubicBezTo>
                      <a:pt x="498" y="1113"/>
                      <a:pt x="498" y="1113"/>
                      <a:pt x="498" y="1113"/>
                    </a:cubicBezTo>
                    <a:cubicBezTo>
                      <a:pt x="498" y="1120"/>
                      <a:pt x="498" y="1120"/>
                      <a:pt x="498" y="1120"/>
                    </a:cubicBezTo>
                    <a:cubicBezTo>
                      <a:pt x="498" y="1124"/>
                      <a:pt x="498" y="1128"/>
                      <a:pt x="497" y="1132"/>
                    </a:cubicBezTo>
                    <a:lnTo>
                      <a:pt x="253" y="1104"/>
                    </a:lnTo>
                    <a:close/>
                    <a:moveTo>
                      <a:pt x="253" y="1036"/>
                    </a:moveTo>
                    <a:cubicBezTo>
                      <a:pt x="253" y="1015"/>
                      <a:pt x="253" y="1015"/>
                      <a:pt x="253" y="1015"/>
                    </a:cubicBezTo>
                    <a:cubicBezTo>
                      <a:pt x="498" y="1015"/>
                      <a:pt x="498" y="1015"/>
                      <a:pt x="498" y="1015"/>
                    </a:cubicBezTo>
                    <a:cubicBezTo>
                      <a:pt x="498" y="1064"/>
                      <a:pt x="498" y="1064"/>
                      <a:pt x="498" y="1064"/>
                    </a:cubicBezTo>
                    <a:lnTo>
                      <a:pt x="253" y="1036"/>
                    </a:lnTo>
                    <a:close/>
                    <a:moveTo>
                      <a:pt x="321" y="1189"/>
                    </a:moveTo>
                    <a:cubicBezTo>
                      <a:pt x="296" y="1189"/>
                      <a:pt x="273" y="1174"/>
                      <a:pt x="262" y="1153"/>
                    </a:cubicBezTo>
                    <a:cubicBezTo>
                      <a:pt x="468" y="1177"/>
                      <a:pt x="468" y="1177"/>
                      <a:pt x="468" y="1177"/>
                    </a:cubicBezTo>
                    <a:cubicBezTo>
                      <a:pt x="457" y="1184"/>
                      <a:pt x="444" y="1189"/>
                      <a:pt x="430" y="1189"/>
                    </a:cubicBezTo>
                    <a:lnTo>
                      <a:pt x="321" y="1189"/>
                    </a:lnTo>
                    <a:close/>
                    <a:moveTo>
                      <a:pt x="321" y="1189"/>
                    </a:moveTo>
                    <a:cubicBezTo>
                      <a:pt x="321" y="1189"/>
                      <a:pt x="321" y="1189"/>
                      <a:pt x="321" y="1189"/>
                    </a:cubicBezTo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600" dirty="0">
                  <a:solidFill>
                    <a:schemeClr val="accent6">
                      <a:lumMod val="60000"/>
                      <a:lumOff val="40000"/>
                    </a:schemeClr>
                  </a:solidFill>
                </a:endParaRPr>
              </a:p>
            </p:txBody>
          </p:sp>
          <p:sp>
            <p:nvSpPr>
              <p:cNvPr id="40" name="Freeform 6">
                <a:extLst>
                  <a:ext uri="{FF2B5EF4-FFF2-40B4-BE49-F238E27FC236}">
                    <a16:creationId xmlns:a16="http://schemas.microsoft.com/office/drawing/2014/main" id="{DE8BB8EF-7DA6-41F1-BC71-B8028DC8E8B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 rot="10800000">
                <a:off x="4921239" y="3693016"/>
                <a:ext cx="97258" cy="165236"/>
              </a:xfrm>
              <a:custGeom>
                <a:avLst/>
                <a:gdLst>
                  <a:gd name="T0" fmla="*/ 51 w 53"/>
                  <a:gd name="T1" fmla="*/ 62 h 90"/>
                  <a:gd name="T2" fmla="*/ 48 w 53"/>
                  <a:gd name="T3" fmla="*/ 24 h 90"/>
                  <a:gd name="T4" fmla="*/ 25 w 53"/>
                  <a:gd name="T5" fmla="*/ 0 h 90"/>
                  <a:gd name="T6" fmla="*/ 0 w 53"/>
                  <a:gd name="T7" fmla="*/ 23 h 90"/>
                  <a:gd name="T8" fmla="*/ 4 w 53"/>
                  <a:gd name="T9" fmla="*/ 69 h 90"/>
                  <a:gd name="T10" fmla="*/ 27 w 53"/>
                  <a:gd name="T11" fmla="*/ 90 h 90"/>
                  <a:gd name="T12" fmla="*/ 31 w 53"/>
                  <a:gd name="T13" fmla="*/ 90 h 90"/>
                  <a:gd name="T14" fmla="*/ 51 w 53"/>
                  <a:gd name="T15" fmla="*/ 62 h 90"/>
                  <a:gd name="T16" fmla="*/ 51 w 53"/>
                  <a:gd name="T17" fmla="*/ 62 h 90"/>
                  <a:gd name="T18" fmla="*/ 51 w 53"/>
                  <a:gd name="T19" fmla="*/ 62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3" h="90">
                    <a:moveTo>
                      <a:pt x="51" y="62"/>
                    </a:moveTo>
                    <a:cubicBezTo>
                      <a:pt x="49" y="50"/>
                      <a:pt x="48" y="37"/>
                      <a:pt x="48" y="24"/>
                    </a:cubicBezTo>
                    <a:cubicBezTo>
                      <a:pt x="49" y="11"/>
                      <a:pt x="38" y="0"/>
                      <a:pt x="25" y="0"/>
                    </a:cubicBezTo>
                    <a:cubicBezTo>
                      <a:pt x="11" y="0"/>
                      <a:pt x="1" y="10"/>
                      <a:pt x="0" y="23"/>
                    </a:cubicBezTo>
                    <a:cubicBezTo>
                      <a:pt x="0" y="39"/>
                      <a:pt x="1" y="54"/>
                      <a:pt x="4" y="69"/>
                    </a:cubicBezTo>
                    <a:cubicBezTo>
                      <a:pt x="5" y="81"/>
                      <a:pt x="16" y="90"/>
                      <a:pt x="27" y="90"/>
                    </a:cubicBezTo>
                    <a:cubicBezTo>
                      <a:pt x="28" y="90"/>
                      <a:pt x="30" y="90"/>
                      <a:pt x="31" y="90"/>
                    </a:cubicBezTo>
                    <a:cubicBezTo>
                      <a:pt x="44" y="88"/>
                      <a:pt x="53" y="75"/>
                      <a:pt x="51" y="62"/>
                    </a:cubicBezTo>
                    <a:close/>
                    <a:moveTo>
                      <a:pt x="51" y="62"/>
                    </a:moveTo>
                    <a:cubicBezTo>
                      <a:pt x="51" y="62"/>
                      <a:pt x="51" y="62"/>
                      <a:pt x="51" y="62"/>
                    </a:cubicBezTo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600"/>
              </a:p>
            </p:txBody>
          </p:sp>
          <p:sp>
            <p:nvSpPr>
              <p:cNvPr id="41" name="Freeform 7">
                <a:extLst>
                  <a:ext uri="{FF2B5EF4-FFF2-40B4-BE49-F238E27FC236}">
                    <a16:creationId xmlns:a16="http://schemas.microsoft.com/office/drawing/2014/main" id="{4EB21C51-58A8-4A53-801B-988B2406C17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 rot="10800000">
                <a:off x="4617959" y="3071816"/>
                <a:ext cx="352431" cy="565773"/>
              </a:xfrm>
              <a:custGeom>
                <a:avLst/>
                <a:gdLst>
                  <a:gd name="T0" fmla="*/ 166 w 193"/>
                  <a:gd name="T1" fmla="*/ 307 h 307"/>
                  <a:gd name="T2" fmla="*/ 174 w 193"/>
                  <a:gd name="T3" fmla="*/ 306 h 307"/>
                  <a:gd name="T4" fmla="*/ 189 w 193"/>
                  <a:gd name="T5" fmla="*/ 275 h 307"/>
                  <a:gd name="T6" fmla="*/ 71 w 193"/>
                  <a:gd name="T7" fmla="*/ 51 h 307"/>
                  <a:gd name="T8" fmla="*/ 49 w 193"/>
                  <a:gd name="T9" fmla="*/ 16 h 307"/>
                  <a:gd name="T10" fmla="*/ 16 w 193"/>
                  <a:gd name="T11" fmla="*/ 6 h 307"/>
                  <a:gd name="T12" fmla="*/ 6 w 193"/>
                  <a:gd name="T13" fmla="*/ 38 h 307"/>
                  <a:gd name="T14" fmla="*/ 33 w 193"/>
                  <a:gd name="T15" fmla="*/ 80 h 307"/>
                  <a:gd name="T16" fmla="*/ 143 w 193"/>
                  <a:gd name="T17" fmla="*/ 290 h 307"/>
                  <a:gd name="T18" fmla="*/ 166 w 193"/>
                  <a:gd name="T19" fmla="*/ 307 h 307"/>
                  <a:gd name="T20" fmla="*/ 166 w 193"/>
                  <a:gd name="T21" fmla="*/ 307 h 307"/>
                  <a:gd name="T22" fmla="*/ 166 w 193"/>
                  <a:gd name="T23" fmla="*/ 307 h 3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93" h="307">
                    <a:moveTo>
                      <a:pt x="166" y="307"/>
                    </a:moveTo>
                    <a:cubicBezTo>
                      <a:pt x="169" y="307"/>
                      <a:pt x="171" y="306"/>
                      <a:pt x="174" y="306"/>
                    </a:cubicBezTo>
                    <a:cubicBezTo>
                      <a:pt x="186" y="301"/>
                      <a:pt x="193" y="288"/>
                      <a:pt x="189" y="275"/>
                    </a:cubicBezTo>
                    <a:cubicBezTo>
                      <a:pt x="162" y="194"/>
                      <a:pt x="123" y="119"/>
                      <a:pt x="71" y="51"/>
                    </a:cubicBezTo>
                    <a:cubicBezTo>
                      <a:pt x="63" y="40"/>
                      <a:pt x="55" y="28"/>
                      <a:pt x="49" y="16"/>
                    </a:cubicBezTo>
                    <a:cubicBezTo>
                      <a:pt x="43" y="4"/>
                      <a:pt x="28" y="0"/>
                      <a:pt x="16" y="6"/>
                    </a:cubicBezTo>
                    <a:cubicBezTo>
                      <a:pt x="5" y="12"/>
                      <a:pt x="0" y="26"/>
                      <a:pt x="6" y="38"/>
                    </a:cubicBezTo>
                    <a:cubicBezTo>
                      <a:pt x="14" y="53"/>
                      <a:pt x="23" y="67"/>
                      <a:pt x="33" y="80"/>
                    </a:cubicBezTo>
                    <a:cubicBezTo>
                      <a:pt x="81" y="144"/>
                      <a:pt x="119" y="215"/>
                      <a:pt x="143" y="290"/>
                    </a:cubicBezTo>
                    <a:cubicBezTo>
                      <a:pt x="147" y="300"/>
                      <a:pt x="156" y="307"/>
                      <a:pt x="166" y="307"/>
                    </a:cubicBezTo>
                    <a:close/>
                    <a:moveTo>
                      <a:pt x="166" y="307"/>
                    </a:moveTo>
                    <a:cubicBezTo>
                      <a:pt x="166" y="307"/>
                      <a:pt x="166" y="307"/>
                      <a:pt x="166" y="307"/>
                    </a:cubicBezTo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600" dirty="0"/>
              </a:p>
            </p:txBody>
          </p:sp>
          <p:sp>
            <p:nvSpPr>
              <p:cNvPr id="42" name="Freeform 8">
                <a:extLst>
                  <a:ext uri="{FF2B5EF4-FFF2-40B4-BE49-F238E27FC236}">
                    <a16:creationId xmlns:a16="http://schemas.microsoft.com/office/drawing/2014/main" id="{D37A70B3-F043-4A49-A074-CAE0F71F8FC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 rot="10800000">
                <a:off x="3997802" y="3473401"/>
                <a:ext cx="157916" cy="195564"/>
              </a:xfrm>
              <a:custGeom>
                <a:avLst/>
                <a:gdLst>
                  <a:gd name="T0" fmla="*/ 69 w 86"/>
                  <a:gd name="T1" fmla="*/ 5 h 106"/>
                  <a:gd name="T2" fmla="*/ 37 w 86"/>
                  <a:gd name="T3" fmla="*/ 18 h 106"/>
                  <a:gd name="T4" fmla="*/ 8 w 86"/>
                  <a:gd name="T5" fmla="*/ 68 h 106"/>
                  <a:gd name="T6" fmla="*/ 12 w 86"/>
                  <a:gd name="T7" fmla="*/ 102 h 106"/>
                  <a:gd name="T8" fmla="*/ 27 w 86"/>
                  <a:gd name="T9" fmla="*/ 106 h 106"/>
                  <a:gd name="T10" fmla="*/ 46 w 86"/>
                  <a:gd name="T11" fmla="*/ 97 h 106"/>
                  <a:gd name="T12" fmla="*/ 81 w 86"/>
                  <a:gd name="T13" fmla="*/ 37 h 106"/>
                  <a:gd name="T14" fmla="*/ 69 w 86"/>
                  <a:gd name="T15" fmla="*/ 5 h 106"/>
                  <a:gd name="T16" fmla="*/ 69 w 86"/>
                  <a:gd name="T17" fmla="*/ 5 h 106"/>
                  <a:gd name="T18" fmla="*/ 69 w 86"/>
                  <a:gd name="T19" fmla="*/ 5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6" h="106">
                    <a:moveTo>
                      <a:pt x="69" y="5"/>
                    </a:moveTo>
                    <a:cubicBezTo>
                      <a:pt x="56" y="0"/>
                      <a:pt x="42" y="6"/>
                      <a:pt x="37" y="18"/>
                    </a:cubicBezTo>
                    <a:cubicBezTo>
                      <a:pt x="29" y="36"/>
                      <a:pt x="20" y="52"/>
                      <a:pt x="8" y="68"/>
                    </a:cubicBezTo>
                    <a:cubicBezTo>
                      <a:pt x="0" y="79"/>
                      <a:pt x="2" y="94"/>
                      <a:pt x="12" y="102"/>
                    </a:cubicBezTo>
                    <a:cubicBezTo>
                      <a:pt x="17" y="105"/>
                      <a:pt x="22" y="106"/>
                      <a:pt x="27" y="106"/>
                    </a:cubicBezTo>
                    <a:cubicBezTo>
                      <a:pt x="34" y="106"/>
                      <a:pt x="41" y="103"/>
                      <a:pt x="46" y="97"/>
                    </a:cubicBezTo>
                    <a:cubicBezTo>
                      <a:pt x="60" y="78"/>
                      <a:pt x="72" y="58"/>
                      <a:pt x="81" y="37"/>
                    </a:cubicBezTo>
                    <a:cubicBezTo>
                      <a:pt x="86" y="25"/>
                      <a:pt x="81" y="11"/>
                      <a:pt x="69" y="5"/>
                    </a:cubicBezTo>
                    <a:close/>
                    <a:moveTo>
                      <a:pt x="69" y="5"/>
                    </a:moveTo>
                    <a:cubicBezTo>
                      <a:pt x="69" y="5"/>
                      <a:pt x="69" y="5"/>
                      <a:pt x="69" y="5"/>
                    </a:cubicBezTo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600"/>
              </a:p>
            </p:txBody>
          </p:sp>
          <p:sp>
            <p:nvSpPr>
              <p:cNvPr id="43" name="Freeform 9">
                <a:extLst>
                  <a:ext uri="{FF2B5EF4-FFF2-40B4-BE49-F238E27FC236}">
                    <a16:creationId xmlns:a16="http://schemas.microsoft.com/office/drawing/2014/main" id="{A0C22660-B79D-4A94-BD65-391DD653D47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 rot="10800000">
                <a:off x="3965383" y="3720208"/>
                <a:ext cx="569957" cy="621200"/>
              </a:xfrm>
              <a:custGeom>
                <a:avLst/>
                <a:gdLst>
                  <a:gd name="T0" fmla="*/ 24 w 312"/>
                  <a:gd name="T1" fmla="*/ 48 h 337"/>
                  <a:gd name="T2" fmla="*/ 264 w 312"/>
                  <a:gd name="T3" fmla="*/ 288 h 337"/>
                  <a:gd name="T4" fmla="*/ 263 w 312"/>
                  <a:gd name="T5" fmla="*/ 311 h 337"/>
                  <a:gd name="T6" fmla="*/ 285 w 312"/>
                  <a:gd name="T7" fmla="*/ 337 h 337"/>
                  <a:gd name="T8" fmla="*/ 287 w 312"/>
                  <a:gd name="T9" fmla="*/ 337 h 337"/>
                  <a:gd name="T10" fmla="*/ 311 w 312"/>
                  <a:gd name="T11" fmla="*/ 315 h 337"/>
                  <a:gd name="T12" fmla="*/ 312 w 312"/>
                  <a:gd name="T13" fmla="*/ 288 h 337"/>
                  <a:gd name="T14" fmla="*/ 24 w 312"/>
                  <a:gd name="T15" fmla="*/ 0 h 337"/>
                  <a:gd name="T16" fmla="*/ 0 w 312"/>
                  <a:gd name="T17" fmla="*/ 24 h 337"/>
                  <a:gd name="T18" fmla="*/ 24 w 312"/>
                  <a:gd name="T19" fmla="*/ 48 h 337"/>
                  <a:gd name="T20" fmla="*/ 24 w 312"/>
                  <a:gd name="T21" fmla="*/ 48 h 337"/>
                  <a:gd name="T22" fmla="*/ 24 w 312"/>
                  <a:gd name="T23" fmla="*/ 48 h 3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12" h="337">
                    <a:moveTo>
                      <a:pt x="24" y="48"/>
                    </a:moveTo>
                    <a:cubicBezTo>
                      <a:pt x="157" y="48"/>
                      <a:pt x="264" y="156"/>
                      <a:pt x="264" y="288"/>
                    </a:cubicBezTo>
                    <a:cubicBezTo>
                      <a:pt x="264" y="296"/>
                      <a:pt x="264" y="303"/>
                      <a:pt x="263" y="311"/>
                    </a:cubicBezTo>
                    <a:cubicBezTo>
                      <a:pt x="262" y="324"/>
                      <a:pt x="272" y="336"/>
                      <a:pt x="285" y="337"/>
                    </a:cubicBezTo>
                    <a:cubicBezTo>
                      <a:pt x="286" y="337"/>
                      <a:pt x="287" y="337"/>
                      <a:pt x="287" y="337"/>
                    </a:cubicBezTo>
                    <a:cubicBezTo>
                      <a:pt x="300" y="337"/>
                      <a:pt x="310" y="328"/>
                      <a:pt x="311" y="315"/>
                    </a:cubicBezTo>
                    <a:cubicBezTo>
                      <a:pt x="312" y="306"/>
                      <a:pt x="312" y="297"/>
                      <a:pt x="312" y="288"/>
                    </a:cubicBezTo>
                    <a:cubicBezTo>
                      <a:pt x="312" y="129"/>
                      <a:pt x="183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37"/>
                      <a:pt x="11" y="48"/>
                      <a:pt x="24" y="48"/>
                    </a:cubicBezTo>
                    <a:close/>
                    <a:moveTo>
                      <a:pt x="24" y="48"/>
                    </a:moveTo>
                    <a:cubicBezTo>
                      <a:pt x="24" y="48"/>
                      <a:pt x="24" y="48"/>
                      <a:pt x="24" y="48"/>
                    </a:cubicBezTo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600"/>
              </a:p>
            </p:txBody>
          </p:sp>
          <p:sp>
            <p:nvSpPr>
              <p:cNvPr id="44" name="Freeform 10">
                <a:extLst>
                  <a:ext uri="{FF2B5EF4-FFF2-40B4-BE49-F238E27FC236}">
                    <a16:creationId xmlns:a16="http://schemas.microsoft.com/office/drawing/2014/main" id="{CFC93E54-CFFF-4ABA-BFD6-36579C7A005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 rot="10800000">
                <a:off x="4447493" y="4577757"/>
                <a:ext cx="87847" cy="334653"/>
              </a:xfrm>
              <a:custGeom>
                <a:avLst/>
                <a:gdLst>
                  <a:gd name="T0" fmla="*/ 24 w 48"/>
                  <a:gd name="T1" fmla="*/ 182 h 182"/>
                  <a:gd name="T2" fmla="*/ 48 w 48"/>
                  <a:gd name="T3" fmla="*/ 158 h 182"/>
                  <a:gd name="T4" fmla="*/ 48 w 48"/>
                  <a:gd name="T5" fmla="*/ 24 h 182"/>
                  <a:gd name="T6" fmla="*/ 24 w 48"/>
                  <a:gd name="T7" fmla="*/ 0 h 182"/>
                  <a:gd name="T8" fmla="*/ 0 w 48"/>
                  <a:gd name="T9" fmla="*/ 24 h 182"/>
                  <a:gd name="T10" fmla="*/ 0 w 48"/>
                  <a:gd name="T11" fmla="*/ 158 h 182"/>
                  <a:gd name="T12" fmla="*/ 24 w 48"/>
                  <a:gd name="T13" fmla="*/ 182 h 182"/>
                  <a:gd name="T14" fmla="*/ 24 w 48"/>
                  <a:gd name="T15" fmla="*/ 182 h 182"/>
                  <a:gd name="T16" fmla="*/ 24 w 48"/>
                  <a:gd name="T17" fmla="*/ 182 h 1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8" h="182">
                    <a:moveTo>
                      <a:pt x="24" y="182"/>
                    </a:moveTo>
                    <a:cubicBezTo>
                      <a:pt x="38" y="182"/>
                      <a:pt x="48" y="172"/>
                      <a:pt x="48" y="158"/>
                    </a:cubicBezTo>
                    <a:cubicBezTo>
                      <a:pt x="48" y="24"/>
                      <a:pt x="48" y="24"/>
                      <a:pt x="48" y="24"/>
                    </a:cubicBezTo>
                    <a:cubicBezTo>
                      <a:pt x="48" y="11"/>
                      <a:pt x="38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158"/>
                      <a:pt x="0" y="158"/>
                      <a:pt x="0" y="158"/>
                    </a:cubicBezTo>
                    <a:cubicBezTo>
                      <a:pt x="0" y="172"/>
                      <a:pt x="11" y="182"/>
                      <a:pt x="24" y="182"/>
                    </a:cubicBezTo>
                    <a:close/>
                    <a:moveTo>
                      <a:pt x="24" y="182"/>
                    </a:moveTo>
                    <a:cubicBezTo>
                      <a:pt x="24" y="182"/>
                      <a:pt x="24" y="182"/>
                      <a:pt x="24" y="182"/>
                    </a:cubicBezTo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600"/>
              </a:p>
            </p:txBody>
          </p:sp>
          <p:sp>
            <p:nvSpPr>
              <p:cNvPr id="45" name="Freeform 11">
                <a:extLst>
                  <a:ext uri="{FF2B5EF4-FFF2-40B4-BE49-F238E27FC236}">
                    <a16:creationId xmlns:a16="http://schemas.microsoft.com/office/drawing/2014/main" id="{22131C25-69B1-4F33-9B81-64B6AA7AEF5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 rot="10800000">
                <a:off x="4846986" y="4466902"/>
                <a:ext cx="222754" cy="309553"/>
              </a:xfrm>
              <a:custGeom>
                <a:avLst/>
                <a:gdLst>
                  <a:gd name="T0" fmla="*/ 74 w 122"/>
                  <a:gd name="T1" fmla="*/ 156 h 168"/>
                  <a:gd name="T2" fmla="*/ 94 w 122"/>
                  <a:gd name="T3" fmla="*/ 168 h 168"/>
                  <a:gd name="T4" fmla="*/ 106 w 122"/>
                  <a:gd name="T5" fmla="*/ 165 h 168"/>
                  <a:gd name="T6" fmla="*/ 115 w 122"/>
                  <a:gd name="T7" fmla="*/ 132 h 168"/>
                  <a:gd name="T8" fmla="*/ 48 w 122"/>
                  <a:gd name="T9" fmla="*/ 15 h 168"/>
                  <a:gd name="T10" fmla="*/ 15 w 122"/>
                  <a:gd name="T11" fmla="*/ 7 h 168"/>
                  <a:gd name="T12" fmla="*/ 6 w 122"/>
                  <a:gd name="T13" fmla="*/ 39 h 168"/>
                  <a:gd name="T14" fmla="*/ 74 w 122"/>
                  <a:gd name="T15" fmla="*/ 156 h 168"/>
                  <a:gd name="T16" fmla="*/ 74 w 122"/>
                  <a:gd name="T17" fmla="*/ 156 h 168"/>
                  <a:gd name="T18" fmla="*/ 74 w 122"/>
                  <a:gd name="T19" fmla="*/ 156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2" h="168">
                    <a:moveTo>
                      <a:pt x="74" y="156"/>
                    </a:moveTo>
                    <a:cubicBezTo>
                      <a:pt x="78" y="164"/>
                      <a:pt x="86" y="168"/>
                      <a:pt x="94" y="168"/>
                    </a:cubicBezTo>
                    <a:cubicBezTo>
                      <a:pt x="98" y="168"/>
                      <a:pt x="103" y="167"/>
                      <a:pt x="106" y="165"/>
                    </a:cubicBezTo>
                    <a:cubicBezTo>
                      <a:pt x="118" y="158"/>
                      <a:pt x="122" y="143"/>
                      <a:pt x="115" y="132"/>
                    </a:cubicBezTo>
                    <a:cubicBezTo>
                      <a:pt x="48" y="15"/>
                      <a:pt x="48" y="15"/>
                      <a:pt x="48" y="15"/>
                    </a:cubicBezTo>
                    <a:cubicBezTo>
                      <a:pt x="41" y="4"/>
                      <a:pt x="27" y="0"/>
                      <a:pt x="15" y="7"/>
                    </a:cubicBezTo>
                    <a:cubicBezTo>
                      <a:pt x="4" y="13"/>
                      <a:pt x="0" y="28"/>
                      <a:pt x="6" y="39"/>
                    </a:cubicBezTo>
                    <a:lnTo>
                      <a:pt x="74" y="156"/>
                    </a:lnTo>
                    <a:close/>
                    <a:moveTo>
                      <a:pt x="74" y="156"/>
                    </a:moveTo>
                    <a:cubicBezTo>
                      <a:pt x="74" y="156"/>
                      <a:pt x="74" y="156"/>
                      <a:pt x="74" y="156"/>
                    </a:cubicBezTo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600"/>
              </a:p>
            </p:txBody>
          </p:sp>
          <p:sp>
            <p:nvSpPr>
              <p:cNvPr id="46" name="Freeform 12">
                <a:extLst>
                  <a:ext uri="{FF2B5EF4-FFF2-40B4-BE49-F238E27FC236}">
                    <a16:creationId xmlns:a16="http://schemas.microsoft.com/office/drawing/2014/main" id="{B4251EF7-E48A-46C8-BA9B-7BD81279429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 rot="10800000">
                <a:off x="3525105" y="3224503"/>
                <a:ext cx="312692" cy="219617"/>
              </a:xfrm>
              <a:custGeom>
                <a:avLst/>
                <a:gdLst>
                  <a:gd name="T0" fmla="*/ 155 w 171"/>
                  <a:gd name="T1" fmla="*/ 74 h 119"/>
                  <a:gd name="T2" fmla="*/ 39 w 171"/>
                  <a:gd name="T3" fmla="*/ 7 h 119"/>
                  <a:gd name="T4" fmla="*/ 6 w 171"/>
                  <a:gd name="T5" fmla="*/ 15 h 119"/>
                  <a:gd name="T6" fmla="*/ 15 w 171"/>
                  <a:gd name="T7" fmla="*/ 48 h 119"/>
                  <a:gd name="T8" fmla="*/ 131 w 171"/>
                  <a:gd name="T9" fmla="*/ 115 h 119"/>
                  <a:gd name="T10" fmla="*/ 143 w 171"/>
                  <a:gd name="T11" fmla="*/ 119 h 119"/>
                  <a:gd name="T12" fmla="*/ 164 w 171"/>
                  <a:gd name="T13" fmla="*/ 107 h 119"/>
                  <a:gd name="T14" fmla="*/ 155 w 171"/>
                  <a:gd name="T15" fmla="*/ 74 h 119"/>
                  <a:gd name="T16" fmla="*/ 155 w 171"/>
                  <a:gd name="T17" fmla="*/ 74 h 119"/>
                  <a:gd name="T18" fmla="*/ 155 w 171"/>
                  <a:gd name="T19" fmla="*/ 74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71" h="119">
                    <a:moveTo>
                      <a:pt x="155" y="74"/>
                    </a:moveTo>
                    <a:cubicBezTo>
                      <a:pt x="39" y="7"/>
                      <a:pt x="39" y="7"/>
                      <a:pt x="39" y="7"/>
                    </a:cubicBezTo>
                    <a:cubicBezTo>
                      <a:pt x="27" y="0"/>
                      <a:pt x="13" y="4"/>
                      <a:pt x="6" y="15"/>
                    </a:cubicBezTo>
                    <a:cubicBezTo>
                      <a:pt x="0" y="27"/>
                      <a:pt x="3" y="42"/>
                      <a:pt x="15" y="48"/>
                    </a:cubicBezTo>
                    <a:cubicBezTo>
                      <a:pt x="131" y="115"/>
                      <a:pt x="131" y="115"/>
                      <a:pt x="131" y="115"/>
                    </a:cubicBezTo>
                    <a:cubicBezTo>
                      <a:pt x="135" y="118"/>
                      <a:pt x="139" y="119"/>
                      <a:pt x="143" y="119"/>
                    </a:cubicBezTo>
                    <a:cubicBezTo>
                      <a:pt x="152" y="119"/>
                      <a:pt x="160" y="114"/>
                      <a:pt x="164" y="107"/>
                    </a:cubicBezTo>
                    <a:cubicBezTo>
                      <a:pt x="171" y="95"/>
                      <a:pt x="167" y="80"/>
                      <a:pt x="155" y="74"/>
                    </a:cubicBezTo>
                    <a:close/>
                    <a:moveTo>
                      <a:pt x="155" y="74"/>
                    </a:moveTo>
                    <a:cubicBezTo>
                      <a:pt x="155" y="74"/>
                      <a:pt x="155" y="74"/>
                      <a:pt x="155" y="74"/>
                    </a:cubicBezTo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600"/>
              </a:p>
            </p:txBody>
          </p:sp>
          <p:sp>
            <p:nvSpPr>
              <p:cNvPr id="47" name="Freeform 13">
                <a:extLst>
                  <a:ext uri="{FF2B5EF4-FFF2-40B4-BE49-F238E27FC236}">
                    <a16:creationId xmlns:a16="http://schemas.microsoft.com/office/drawing/2014/main" id="{A2F2C16A-6D6D-409A-9C9E-65CB184D3F2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 rot="10800000">
                <a:off x="5143990" y="4167808"/>
                <a:ext cx="312692" cy="217524"/>
              </a:xfrm>
              <a:custGeom>
                <a:avLst/>
                <a:gdLst>
                  <a:gd name="T0" fmla="*/ 15 w 171"/>
                  <a:gd name="T1" fmla="*/ 48 h 118"/>
                  <a:gd name="T2" fmla="*/ 132 w 171"/>
                  <a:gd name="T3" fmla="*/ 115 h 118"/>
                  <a:gd name="T4" fmla="*/ 144 w 171"/>
                  <a:gd name="T5" fmla="*/ 118 h 118"/>
                  <a:gd name="T6" fmla="*/ 165 w 171"/>
                  <a:gd name="T7" fmla="*/ 106 h 118"/>
                  <a:gd name="T8" fmla="*/ 156 w 171"/>
                  <a:gd name="T9" fmla="*/ 74 h 118"/>
                  <a:gd name="T10" fmla="*/ 39 w 171"/>
                  <a:gd name="T11" fmla="*/ 6 h 118"/>
                  <a:gd name="T12" fmla="*/ 7 w 171"/>
                  <a:gd name="T13" fmla="*/ 15 h 118"/>
                  <a:gd name="T14" fmla="*/ 15 w 171"/>
                  <a:gd name="T15" fmla="*/ 48 h 118"/>
                  <a:gd name="T16" fmla="*/ 15 w 171"/>
                  <a:gd name="T17" fmla="*/ 48 h 118"/>
                  <a:gd name="T18" fmla="*/ 15 w 171"/>
                  <a:gd name="T19" fmla="*/ 48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71" h="118">
                    <a:moveTo>
                      <a:pt x="15" y="48"/>
                    </a:moveTo>
                    <a:cubicBezTo>
                      <a:pt x="132" y="115"/>
                      <a:pt x="132" y="115"/>
                      <a:pt x="132" y="115"/>
                    </a:cubicBezTo>
                    <a:cubicBezTo>
                      <a:pt x="136" y="117"/>
                      <a:pt x="140" y="118"/>
                      <a:pt x="144" y="118"/>
                    </a:cubicBezTo>
                    <a:cubicBezTo>
                      <a:pt x="152" y="118"/>
                      <a:pt x="160" y="114"/>
                      <a:pt x="165" y="106"/>
                    </a:cubicBezTo>
                    <a:cubicBezTo>
                      <a:pt x="171" y="95"/>
                      <a:pt x="167" y="80"/>
                      <a:pt x="156" y="74"/>
                    </a:cubicBezTo>
                    <a:cubicBezTo>
                      <a:pt x="39" y="6"/>
                      <a:pt x="39" y="6"/>
                      <a:pt x="39" y="6"/>
                    </a:cubicBezTo>
                    <a:cubicBezTo>
                      <a:pt x="28" y="0"/>
                      <a:pt x="13" y="4"/>
                      <a:pt x="7" y="15"/>
                    </a:cubicBezTo>
                    <a:cubicBezTo>
                      <a:pt x="0" y="27"/>
                      <a:pt x="4" y="41"/>
                      <a:pt x="15" y="48"/>
                    </a:cubicBezTo>
                    <a:close/>
                    <a:moveTo>
                      <a:pt x="15" y="48"/>
                    </a:moveTo>
                    <a:cubicBezTo>
                      <a:pt x="15" y="48"/>
                      <a:pt x="15" y="48"/>
                      <a:pt x="15" y="48"/>
                    </a:cubicBezTo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600"/>
              </a:p>
            </p:txBody>
          </p:sp>
          <p:sp>
            <p:nvSpPr>
              <p:cNvPr id="48" name="Freeform 14">
                <a:extLst>
                  <a:ext uri="{FF2B5EF4-FFF2-40B4-BE49-F238E27FC236}">
                    <a16:creationId xmlns:a16="http://schemas.microsoft.com/office/drawing/2014/main" id="{DE9D0EE0-16F0-4C3D-8B7B-C52E37EB02A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 rot="10800000">
                <a:off x="3389152" y="3758902"/>
                <a:ext cx="334653" cy="88893"/>
              </a:xfrm>
              <a:custGeom>
                <a:avLst/>
                <a:gdLst>
                  <a:gd name="T0" fmla="*/ 159 w 183"/>
                  <a:gd name="T1" fmla="*/ 0 h 48"/>
                  <a:gd name="T2" fmla="*/ 24 w 183"/>
                  <a:gd name="T3" fmla="*/ 0 h 48"/>
                  <a:gd name="T4" fmla="*/ 0 w 183"/>
                  <a:gd name="T5" fmla="*/ 24 h 48"/>
                  <a:gd name="T6" fmla="*/ 24 w 183"/>
                  <a:gd name="T7" fmla="*/ 48 h 48"/>
                  <a:gd name="T8" fmla="*/ 159 w 183"/>
                  <a:gd name="T9" fmla="*/ 48 h 48"/>
                  <a:gd name="T10" fmla="*/ 183 w 183"/>
                  <a:gd name="T11" fmla="*/ 24 h 48"/>
                  <a:gd name="T12" fmla="*/ 159 w 183"/>
                  <a:gd name="T13" fmla="*/ 0 h 48"/>
                  <a:gd name="T14" fmla="*/ 159 w 183"/>
                  <a:gd name="T15" fmla="*/ 0 h 48"/>
                  <a:gd name="T16" fmla="*/ 159 w 183"/>
                  <a:gd name="T17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83" h="48">
                    <a:moveTo>
                      <a:pt x="159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38"/>
                      <a:pt x="11" y="48"/>
                      <a:pt x="24" y="48"/>
                    </a:cubicBezTo>
                    <a:cubicBezTo>
                      <a:pt x="159" y="48"/>
                      <a:pt x="159" y="48"/>
                      <a:pt x="159" y="48"/>
                    </a:cubicBezTo>
                    <a:cubicBezTo>
                      <a:pt x="172" y="48"/>
                      <a:pt x="183" y="38"/>
                      <a:pt x="183" y="24"/>
                    </a:cubicBezTo>
                    <a:cubicBezTo>
                      <a:pt x="183" y="11"/>
                      <a:pt x="172" y="0"/>
                      <a:pt x="159" y="0"/>
                    </a:cubicBezTo>
                    <a:close/>
                    <a:moveTo>
                      <a:pt x="159" y="0"/>
                    </a:moveTo>
                    <a:cubicBezTo>
                      <a:pt x="159" y="0"/>
                      <a:pt x="159" y="0"/>
                      <a:pt x="159" y="0"/>
                    </a:cubicBezTo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600"/>
              </a:p>
            </p:txBody>
          </p:sp>
          <p:sp>
            <p:nvSpPr>
              <p:cNvPr id="49" name="Freeform 15">
                <a:extLst>
                  <a:ext uri="{FF2B5EF4-FFF2-40B4-BE49-F238E27FC236}">
                    <a16:creationId xmlns:a16="http://schemas.microsoft.com/office/drawing/2014/main" id="{866B0852-9270-48AC-B823-579167A21C0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 rot="10800000">
                <a:off x="5260073" y="3758902"/>
                <a:ext cx="332562" cy="88893"/>
              </a:xfrm>
              <a:custGeom>
                <a:avLst/>
                <a:gdLst>
                  <a:gd name="T0" fmla="*/ 182 w 182"/>
                  <a:gd name="T1" fmla="*/ 24 h 48"/>
                  <a:gd name="T2" fmla="*/ 158 w 182"/>
                  <a:gd name="T3" fmla="*/ 0 h 48"/>
                  <a:gd name="T4" fmla="*/ 24 w 182"/>
                  <a:gd name="T5" fmla="*/ 0 h 48"/>
                  <a:gd name="T6" fmla="*/ 0 w 182"/>
                  <a:gd name="T7" fmla="*/ 24 h 48"/>
                  <a:gd name="T8" fmla="*/ 24 w 182"/>
                  <a:gd name="T9" fmla="*/ 48 h 48"/>
                  <a:gd name="T10" fmla="*/ 158 w 182"/>
                  <a:gd name="T11" fmla="*/ 48 h 48"/>
                  <a:gd name="T12" fmla="*/ 182 w 182"/>
                  <a:gd name="T13" fmla="*/ 24 h 48"/>
                  <a:gd name="T14" fmla="*/ 182 w 182"/>
                  <a:gd name="T15" fmla="*/ 24 h 48"/>
                  <a:gd name="T16" fmla="*/ 182 w 182"/>
                  <a:gd name="T17" fmla="*/ 24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82" h="48">
                    <a:moveTo>
                      <a:pt x="182" y="24"/>
                    </a:moveTo>
                    <a:cubicBezTo>
                      <a:pt x="182" y="11"/>
                      <a:pt x="172" y="0"/>
                      <a:pt x="158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38"/>
                      <a:pt x="11" y="48"/>
                      <a:pt x="24" y="48"/>
                    </a:cubicBezTo>
                    <a:cubicBezTo>
                      <a:pt x="158" y="48"/>
                      <a:pt x="158" y="48"/>
                      <a:pt x="158" y="48"/>
                    </a:cubicBezTo>
                    <a:cubicBezTo>
                      <a:pt x="172" y="48"/>
                      <a:pt x="182" y="38"/>
                      <a:pt x="182" y="24"/>
                    </a:cubicBezTo>
                    <a:close/>
                    <a:moveTo>
                      <a:pt x="182" y="24"/>
                    </a:moveTo>
                    <a:cubicBezTo>
                      <a:pt x="182" y="24"/>
                      <a:pt x="182" y="24"/>
                      <a:pt x="182" y="24"/>
                    </a:cubicBezTo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600"/>
              </a:p>
            </p:txBody>
          </p:sp>
          <p:sp>
            <p:nvSpPr>
              <p:cNvPr id="50" name="Freeform 16">
                <a:extLst>
                  <a:ext uri="{FF2B5EF4-FFF2-40B4-BE49-F238E27FC236}">
                    <a16:creationId xmlns:a16="http://schemas.microsoft.com/office/drawing/2014/main" id="{F7291838-E6C8-415E-A10A-6461E4679FA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 rot="10800000">
                <a:off x="3525105" y="4167808"/>
                <a:ext cx="312692" cy="217524"/>
              </a:xfrm>
              <a:custGeom>
                <a:avLst/>
                <a:gdLst>
                  <a:gd name="T0" fmla="*/ 27 w 171"/>
                  <a:gd name="T1" fmla="*/ 118 h 118"/>
                  <a:gd name="T2" fmla="*/ 39 w 171"/>
                  <a:gd name="T3" fmla="*/ 115 h 118"/>
                  <a:gd name="T4" fmla="*/ 155 w 171"/>
                  <a:gd name="T5" fmla="*/ 48 h 118"/>
                  <a:gd name="T6" fmla="*/ 164 w 171"/>
                  <a:gd name="T7" fmla="*/ 15 h 118"/>
                  <a:gd name="T8" fmla="*/ 131 w 171"/>
                  <a:gd name="T9" fmla="*/ 6 h 118"/>
                  <a:gd name="T10" fmla="*/ 15 w 171"/>
                  <a:gd name="T11" fmla="*/ 74 h 118"/>
                  <a:gd name="T12" fmla="*/ 6 w 171"/>
                  <a:gd name="T13" fmla="*/ 106 h 118"/>
                  <a:gd name="T14" fmla="*/ 27 w 171"/>
                  <a:gd name="T15" fmla="*/ 118 h 118"/>
                  <a:gd name="T16" fmla="*/ 27 w 171"/>
                  <a:gd name="T17" fmla="*/ 118 h 118"/>
                  <a:gd name="T18" fmla="*/ 27 w 171"/>
                  <a:gd name="T19" fmla="*/ 118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71" h="118">
                    <a:moveTo>
                      <a:pt x="27" y="118"/>
                    </a:moveTo>
                    <a:cubicBezTo>
                      <a:pt x="31" y="118"/>
                      <a:pt x="35" y="117"/>
                      <a:pt x="39" y="115"/>
                    </a:cubicBezTo>
                    <a:cubicBezTo>
                      <a:pt x="155" y="48"/>
                      <a:pt x="155" y="48"/>
                      <a:pt x="155" y="48"/>
                    </a:cubicBezTo>
                    <a:cubicBezTo>
                      <a:pt x="167" y="41"/>
                      <a:pt x="171" y="27"/>
                      <a:pt x="164" y="15"/>
                    </a:cubicBezTo>
                    <a:cubicBezTo>
                      <a:pt x="157" y="4"/>
                      <a:pt x="143" y="0"/>
                      <a:pt x="131" y="6"/>
                    </a:cubicBezTo>
                    <a:cubicBezTo>
                      <a:pt x="15" y="74"/>
                      <a:pt x="15" y="74"/>
                      <a:pt x="15" y="74"/>
                    </a:cubicBezTo>
                    <a:cubicBezTo>
                      <a:pt x="3" y="80"/>
                      <a:pt x="0" y="95"/>
                      <a:pt x="6" y="106"/>
                    </a:cubicBezTo>
                    <a:cubicBezTo>
                      <a:pt x="11" y="114"/>
                      <a:pt x="19" y="118"/>
                      <a:pt x="27" y="118"/>
                    </a:cubicBezTo>
                    <a:close/>
                    <a:moveTo>
                      <a:pt x="27" y="118"/>
                    </a:moveTo>
                    <a:cubicBezTo>
                      <a:pt x="27" y="118"/>
                      <a:pt x="27" y="118"/>
                      <a:pt x="27" y="118"/>
                    </a:cubicBezTo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600"/>
              </a:p>
            </p:txBody>
          </p:sp>
          <p:sp>
            <p:nvSpPr>
              <p:cNvPr id="51" name="Freeform 17">
                <a:extLst>
                  <a:ext uri="{FF2B5EF4-FFF2-40B4-BE49-F238E27FC236}">
                    <a16:creationId xmlns:a16="http://schemas.microsoft.com/office/drawing/2014/main" id="{6919034B-0329-4750-B29F-F3CDAB05EC2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 rot="10800000">
                <a:off x="5143990" y="3224503"/>
                <a:ext cx="312692" cy="219617"/>
              </a:xfrm>
              <a:custGeom>
                <a:avLst/>
                <a:gdLst>
                  <a:gd name="T0" fmla="*/ 132 w 171"/>
                  <a:gd name="T1" fmla="*/ 7 h 119"/>
                  <a:gd name="T2" fmla="*/ 15 w 171"/>
                  <a:gd name="T3" fmla="*/ 74 h 119"/>
                  <a:gd name="T4" fmla="*/ 7 w 171"/>
                  <a:gd name="T5" fmla="*/ 107 h 119"/>
                  <a:gd name="T6" fmla="*/ 28 w 171"/>
                  <a:gd name="T7" fmla="*/ 119 h 119"/>
                  <a:gd name="T8" fmla="*/ 39 w 171"/>
                  <a:gd name="T9" fmla="*/ 115 h 119"/>
                  <a:gd name="T10" fmla="*/ 156 w 171"/>
                  <a:gd name="T11" fmla="*/ 48 h 119"/>
                  <a:gd name="T12" fmla="*/ 165 w 171"/>
                  <a:gd name="T13" fmla="*/ 15 h 119"/>
                  <a:gd name="T14" fmla="*/ 132 w 171"/>
                  <a:gd name="T15" fmla="*/ 7 h 119"/>
                  <a:gd name="T16" fmla="*/ 132 w 171"/>
                  <a:gd name="T17" fmla="*/ 7 h 119"/>
                  <a:gd name="T18" fmla="*/ 132 w 171"/>
                  <a:gd name="T19" fmla="*/ 7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71" h="119">
                    <a:moveTo>
                      <a:pt x="132" y="7"/>
                    </a:moveTo>
                    <a:cubicBezTo>
                      <a:pt x="15" y="74"/>
                      <a:pt x="15" y="74"/>
                      <a:pt x="15" y="74"/>
                    </a:cubicBezTo>
                    <a:cubicBezTo>
                      <a:pt x="4" y="80"/>
                      <a:pt x="0" y="95"/>
                      <a:pt x="7" y="107"/>
                    </a:cubicBezTo>
                    <a:cubicBezTo>
                      <a:pt x="11" y="114"/>
                      <a:pt x="19" y="119"/>
                      <a:pt x="28" y="119"/>
                    </a:cubicBezTo>
                    <a:cubicBezTo>
                      <a:pt x="32" y="119"/>
                      <a:pt x="36" y="118"/>
                      <a:pt x="39" y="115"/>
                    </a:cubicBezTo>
                    <a:cubicBezTo>
                      <a:pt x="156" y="48"/>
                      <a:pt x="156" y="48"/>
                      <a:pt x="156" y="48"/>
                    </a:cubicBezTo>
                    <a:cubicBezTo>
                      <a:pt x="167" y="42"/>
                      <a:pt x="171" y="27"/>
                      <a:pt x="165" y="15"/>
                    </a:cubicBezTo>
                    <a:cubicBezTo>
                      <a:pt x="158" y="4"/>
                      <a:pt x="143" y="0"/>
                      <a:pt x="132" y="7"/>
                    </a:cubicBezTo>
                    <a:close/>
                    <a:moveTo>
                      <a:pt x="132" y="7"/>
                    </a:moveTo>
                    <a:cubicBezTo>
                      <a:pt x="132" y="7"/>
                      <a:pt x="132" y="7"/>
                      <a:pt x="132" y="7"/>
                    </a:cubicBezTo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600"/>
              </a:p>
            </p:txBody>
          </p:sp>
          <p:sp>
            <p:nvSpPr>
              <p:cNvPr id="52" name="Freeform 18">
                <a:extLst>
                  <a:ext uri="{FF2B5EF4-FFF2-40B4-BE49-F238E27FC236}">
                    <a16:creationId xmlns:a16="http://schemas.microsoft.com/office/drawing/2014/main" id="{B83DC41F-2223-45D9-882F-0C6801E7AB0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 rot="10800000">
                <a:off x="3912047" y="4466902"/>
                <a:ext cx="222754" cy="309553"/>
              </a:xfrm>
              <a:custGeom>
                <a:avLst/>
                <a:gdLst>
                  <a:gd name="T0" fmla="*/ 15 w 122"/>
                  <a:gd name="T1" fmla="*/ 165 h 168"/>
                  <a:gd name="T2" fmla="*/ 27 w 122"/>
                  <a:gd name="T3" fmla="*/ 168 h 168"/>
                  <a:gd name="T4" fmla="*/ 48 w 122"/>
                  <a:gd name="T5" fmla="*/ 156 h 168"/>
                  <a:gd name="T6" fmla="*/ 115 w 122"/>
                  <a:gd name="T7" fmla="*/ 39 h 168"/>
                  <a:gd name="T8" fmla="*/ 107 w 122"/>
                  <a:gd name="T9" fmla="*/ 7 h 168"/>
                  <a:gd name="T10" fmla="*/ 74 w 122"/>
                  <a:gd name="T11" fmla="*/ 15 h 168"/>
                  <a:gd name="T12" fmla="*/ 7 w 122"/>
                  <a:gd name="T13" fmla="*/ 132 h 168"/>
                  <a:gd name="T14" fmla="*/ 15 w 122"/>
                  <a:gd name="T15" fmla="*/ 165 h 168"/>
                  <a:gd name="T16" fmla="*/ 15 w 122"/>
                  <a:gd name="T17" fmla="*/ 165 h 168"/>
                  <a:gd name="T18" fmla="*/ 15 w 122"/>
                  <a:gd name="T19" fmla="*/ 165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2" h="168">
                    <a:moveTo>
                      <a:pt x="15" y="165"/>
                    </a:moveTo>
                    <a:cubicBezTo>
                      <a:pt x="19" y="167"/>
                      <a:pt x="23" y="168"/>
                      <a:pt x="27" y="168"/>
                    </a:cubicBezTo>
                    <a:cubicBezTo>
                      <a:pt x="36" y="168"/>
                      <a:pt x="44" y="164"/>
                      <a:pt x="48" y="156"/>
                    </a:cubicBezTo>
                    <a:cubicBezTo>
                      <a:pt x="115" y="39"/>
                      <a:pt x="115" y="39"/>
                      <a:pt x="115" y="39"/>
                    </a:cubicBezTo>
                    <a:cubicBezTo>
                      <a:pt x="122" y="28"/>
                      <a:pt x="118" y="13"/>
                      <a:pt x="107" y="7"/>
                    </a:cubicBezTo>
                    <a:cubicBezTo>
                      <a:pt x="95" y="0"/>
                      <a:pt x="80" y="4"/>
                      <a:pt x="74" y="15"/>
                    </a:cubicBezTo>
                    <a:cubicBezTo>
                      <a:pt x="7" y="132"/>
                      <a:pt x="7" y="132"/>
                      <a:pt x="7" y="132"/>
                    </a:cubicBezTo>
                    <a:cubicBezTo>
                      <a:pt x="0" y="143"/>
                      <a:pt x="4" y="158"/>
                      <a:pt x="15" y="165"/>
                    </a:cubicBezTo>
                    <a:close/>
                    <a:moveTo>
                      <a:pt x="15" y="165"/>
                    </a:moveTo>
                    <a:cubicBezTo>
                      <a:pt x="15" y="165"/>
                      <a:pt x="15" y="165"/>
                      <a:pt x="15" y="165"/>
                    </a:cubicBezTo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60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24243952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6000">
        <p15:prstTrans prst="curtains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6">
            <a:extLst>
              <a:ext uri="{FF2B5EF4-FFF2-40B4-BE49-F238E27FC236}">
                <a16:creationId xmlns:a16="http://schemas.microsoft.com/office/drawing/2014/main" id="{DFAF2F37-5391-4AAE-9847-6E274D91CF00}"/>
              </a:ext>
            </a:extLst>
          </p:cNvPr>
          <p:cNvSpPr txBox="1">
            <a:spLocks/>
          </p:cNvSpPr>
          <p:nvPr/>
        </p:nvSpPr>
        <p:spPr>
          <a:xfrm>
            <a:off x="437304" y="692899"/>
            <a:ext cx="6537998" cy="1884676"/>
          </a:xfrm>
          <a:prstGeom prst="rect">
            <a:avLst/>
          </a:prstGeom>
        </p:spPr>
        <p:txBody>
          <a:bodyPr anchor="ctr"/>
          <a:lstStyle>
            <a:lvl1pPr algn="l" defTabSz="91442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ko-KR" sz="4800" b="1" dirty="0" smtClean="0"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Kemampuan yang Harus Dimiliki oleh Seorang Aktor</a:t>
            </a:r>
            <a:endParaRPr lang="ko-KR" altLang="en-US" sz="4800" b="1" dirty="0">
              <a:latin typeface="Ebrima" panose="02000000000000000000" pitchFamily="2" charset="0"/>
              <a:ea typeface="Adobe Gothic Std B" panose="020B0800000000000000" pitchFamily="34" charset="-128"/>
              <a:cs typeface="Ebrima" panose="02000000000000000000" pitchFamily="2" charset="0"/>
            </a:endParaRPr>
          </a:p>
        </p:txBody>
      </p:sp>
      <p:sp>
        <p:nvSpPr>
          <p:cNvPr id="5" name="Rectangle 9">
            <a:extLst>
              <a:ext uri="{FF2B5EF4-FFF2-40B4-BE49-F238E27FC236}">
                <a16:creationId xmlns:a16="http://schemas.microsoft.com/office/drawing/2014/main" id="{7B5A2267-259A-48CA-99E4-A81A55A52074}"/>
              </a:ext>
            </a:extLst>
          </p:cNvPr>
          <p:cNvSpPr/>
          <p:nvPr/>
        </p:nvSpPr>
        <p:spPr>
          <a:xfrm>
            <a:off x="752964" y="2577575"/>
            <a:ext cx="339147" cy="317472"/>
          </a:xfrm>
          <a:custGeom>
            <a:avLst/>
            <a:gdLst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29618 w 3239999"/>
              <a:gd name="connsiteY32" fmla="*/ 2690698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2991331 w 3239999"/>
              <a:gd name="connsiteY3" fmla="*/ 2709748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29618 w 3239999"/>
              <a:gd name="connsiteY32" fmla="*/ 2690698 h 3032924"/>
              <a:gd name="connsiteX33" fmla="*/ 1576606 w 3239999"/>
              <a:gd name="connsiteY33" fmla="*/ 2776423 h 30329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3239999" h="3032924">
                <a:moveTo>
                  <a:pt x="1576606" y="2778202"/>
                </a:moveTo>
                <a:cubicBezTo>
                  <a:pt x="1576606" y="2778795"/>
                  <a:pt x="1663394" y="2792670"/>
                  <a:pt x="1663394" y="2778202"/>
                </a:cubicBezTo>
                <a:lnTo>
                  <a:pt x="1663394" y="2776423"/>
                </a:lnTo>
                <a:cubicBezTo>
                  <a:pt x="2185083" y="2605634"/>
                  <a:pt x="2444552" y="2500589"/>
                  <a:pt x="2991331" y="2709748"/>
                </a:cubicBezTo>
                <a:lnTo>
                  <a:pt x="3000856" y="526981"/>
                </a:lnTo>
                <a:lnTo>
                  <a:pt x="2855082" y="526981"/>
                </a:lnTo>
                <a:cubicBezTo>
                  <a:pt x="2857178" y="1175360"/>
                  <a:pt x="2859273" y="1823738"/>
                  <a:pt x="2861369" y="2472117"/>
                </a:cubicBezTo>
                <a:cubicBezTo>
                  <a:pt x="2483869" y="2318121"/>
                  <a:pt x="2052449" y="2439541"/>
                  <a:pt x="1663394" y="2765302"/>
                </a:cubicBezTo>
                <a:lnTo>
                  <a:pt x="1663394" y="526981"/>
                </a:lnTo>
                <a:lnTo>
                  <a:pt x="1663394" y="430441"/>
                </a:lnTo>
                <a:lnTo>
                  <a:pt x="1663394" y="402054"/>
                </a:lnTo>
                <a:cubicBezTo>
                  <a:pt x="1896442" y="149589"/>
                  <a:pt x="2115835" y="2106"/>
                  <a:pt x="2406065" y="22"/>
                </a:cubicBezTo>
                <a:cubicBezTo>
                  <a:pt x="2537987" y="-925"/>
                  <a:pt x="2684544" y="28169"/>
                  <a:pt x="2853673" y="91100"/>
                </a:cubicBezTo>
                <a:cubicBezTo>
                  <a:pt x="2854039" y="204214"/>
                  <a:pt x="2854404" y="317327"/>
                  <a:pt x="2854770" y="430441"/>
                </a:cubicBezTo>
                <a:lnTo>
                  <a:pt x="3120669" y="428517"/>
                </a:lnTo>
                <a:lnTo>
                  <a:pt x="3120669" y="738345"/>
                </a:lnTo>
                <a:lnTo>
                  <a:pt x="3239999" y="738345"/>
                </a:lnTo>
                <a:lnTo>
                  <a:pt x="3239999" y="3032924"/>
                </a:lnTo>
                <a:lnTo>
                  <a:pt x="0" y="3032924"/>
                </a:lnTo>
                <a:lnTo>
                  <a:pt x="0" y="738345"/>
                </a:lnTo>
                <a:lnTo>
                  <a:pt x="102477" y="738345"/>
                </a:lnTo>
                <a:lnTo>
                  <a:pt x="102477" y="428517"/>
                </a:lnTo>
                <a:lnTo>
                  <a:pt x="385229" y="430441"/>
                </a:lnTo>
                <a:cubicBezTo>
                  <a:pt x="385595" y="317327"/>
                  <a:pt x="385960" y="204214"/>
                  <a:pt x="386326" y="91100"/>
                </a:cubicBezTo>
                <a:cubicBezTo>
                  <a:pt x="555455" y="28169"/>
                  <a:pt x="702013" y="-925"/>
                  <a:pt x="833935" y="22"/>
                </a:cubicBezTo>
                <a:cubicBezTo>
                  <a:pt x="1124164" y="2106"/>
                  <a:pt x="1343558" y="149589"/>
                  <a:pt x="1576606" y="402054"/>
                </a:cubicBezTo>
                <a:lnTo>
                  <a:pt x="1576606" y="430441"/>
                </a:lnTo>
                <a:lnTo>
                  <a:pt x="1576606" y="526981"/>
                </a:lnTo>
                <a:lnTo>
                  <a:pt x="1576606" y="2765302"/>
                </a:lnTo>
                <a:cubicBezTo>
                  <a:pt x="1187550" y="2439541"/>
                  <a:pt x="756130" y="2318121"/>
                  <a:pt x="378630" y="2472117"/>
                </a:cubicBezTo>
                <a:lnTo>
                  <a:pt x="384918" y="526981"/>
                </a:lnTo>
                <a:lnTo>
                  <a:pt x="239143" y="526981"/>
                </a:lnTo>
                <a:lnTo>
                  <a:pt x="229618" y="2690698"/>
                </a:lnTo>
                <a:cubicBezTo>
                  <a:pt x="773243" y="2466244"/>
                  <a:pt x="1081748" y="2626096"/>
                  <a:pt x="1576606" y="2776423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D6F2966-47AF-4CE8-BCD3-33A5F304588D}"/>
              </a:ext>
            </a:extLst>
          </p:cNvPr>
          <p:cNvSpPr txBox="1"/>
          <p:nvPr/>
        </p:nvSpPr>
        <p:spPr>
          <a:xfrm>
            <a:off x="437304" y="2895047"/>
            <a:ext cx="5169412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ko-KR" sz="2400" dirty="0" smtClean="0">
                <a:solidFill>
                  <a:schemeClr val="accent1">
                    <a:lumMod val="75000"/>
                  </a:schemeClr>
                </a:solidFill>
                <a:latin typeface="Abadi MT" panose="020B0502020104020204" pitchFamily="34" charset="0"/>
                <a:cs typeface="Arial" pitchFamily="34" charset="0"/>
              </a:rPr>
              <a:t>Menghayati tokoh yang diperankan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ko-KR" sz="2400" dirty="0" smtClean="0">
                <a:solidFill>
                  <a:schemeClr val="accent1">
                    <a:lumMod val="75000"/>
                  </a:schemeClr>
                </a:solidFill>
                <a:latin typeface="Abadi MT" panose="020B0502020104020204" pitchFamily="34" charset="0"/>
                <a:cs typeface="Arial" pitchFamily="34" charset="0"/>
              </a:rPr>
              <a:t>Mengekspresikan peran dengan mimik wajah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ko-KR" sz="2400" dirty="0" smtClean="0">
                <a:solidFill>
                  <a:schemeClr val="accent1">
                    <a:lumMod val="75000"/>
                  </a:schemeClr>
                </a:solidFill>
                <a:latin typeface="Abadi MT" panose="020B0502020104020204" pitchFamily="34" charset="0"/>
                <a:cs typeface="Arial" pitchFamily="34" charset="0"/>
              </a:rPr>
              <a:t>Melakukan akting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ko-KR" sz="2400" dirty="0" smtClean="0">
                <a:solidFill>
                  <a:schemeClr val="accent1">
                    <a:lumMod val="75000"/>
                  </a:schemeClr>
                </a:solidFill>
                <a:latin typeface="Abadi MT" panose="020B0502020104020204" pitchFamily="34" charset="0"/>
                <a:cs typeface="Arial" pitchFamily="34" charset="0"/>
              </a:rPr>
              <a:t>Mengendalikan gestur tubuh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ko-KR" sz="2400" dirty="0" smtClean="0">
                <a:solidFill>
                  <a:schemeClr val="accent1">
                    <a:lumMod val="75000"/>
                  </a:schemeClr>
                </a:solidFill>
                <a:latin typeface="Abadi MT" panose="020B0502020104020204" pitchFamily="34" charset="0"/>
                <a:cs typeface="Arial" pitchFamily="34" charset="0"/>
              </a:rPr>
              <a:t>Memiliki kemampuan intonasi dan aksentuasi dalam dialog</a:t>
            </a:r>
            <a:endParaRPr lang="ko-KR" altLang="en-US" sz="2400" dirty="0">
              <a:solidFill>
                <a:schemeClr val="accent1">
                  <a:lumMod val="75000"/>
                </a:schemeClr>
              </a:solidFill>
              <a:latin typeface="Abadi MT" panose="020B0502020104020204" pitchFamily="34" charset="0"/>
              <a:cs typeface="Arial" pitchFamily="34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6496334" y="2179765"/>
            <a:ext cx="4612944" cy="2826087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77470" y="2343538"/>
            <a:ext cx="4652908" cy="30998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486210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airplan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227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78" decel="50000" autoRev="1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D1E1F07-0CBB-407E-8309-E0D0AC2F58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7" y="187325"/>
            <a:ext cx="3932237" cy="1600200"/>
          </a:xfrm>
        </p:spPr>
        <p:txBody>
          <a:bodyPr/>
          <a:lstStyle/>
          <a:p>
            <a:r>
              <a:rPr lang="en-US" b="1" dirty="0" smtClean="0"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Bagian-Bagian dalam Teks Drama</a:t>
            </a:r>
            <a:endParaRPr lang="id-ID" b="1" dirty="0">
              <a:latin typeface="Ebrima" panose="02000000000000000000" pitchFamily="2" charset="0"/>
              <a:ea typeface="Ebrima" panose="02000000000000000000" pitchFamily="2" charset="0"/>
              <a:cs typeface="Ebrima" panose="02000000000000000000" pitchFamily="2" charset="0"/>
            </a:endParaRPr>
          </a:p>
        </p:txBody>
      </p:sp>
      <p:pic>
        <p:nvPicPr>
          <p:cNvPr id="5" name="Picture Placeholder 4"/>
          <p:cNvPicPr>
            <a:picLocks noGrp="1" noChangeAspect="1"/>
          </p:cNvPicPr>
          <p:nvPr>
            <p:ph type="pic"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692"/>
          <a:stretch/>
        </p:blipFill>
        <p:spPr>
          <a:xfrm>
            <a:off x="5456143" y="1160060"/>
            <a:ext cx="6175956" cy="4956009"/>
          </a:xfrm>
        </p:spPr>
      </p:pic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7" y="2081463"/>
            <a:ext cx="4405980" cy="3811588"/>
          </a:xfrm>
        </p:spPr>
        <p:txBody>
          <a:bodyPr>
            <a:no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b="1" dirty="0" smtClean="0">
                <a:solidFill>
                  <a:schemeClr val="accent1">
                    <a:lumMod val="50000"/>
                  </a:schemeClr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Prolog</a:t>
            </a:r>
            <a:r>
              <a:rPr lang="en-US" sz="2000" dirty="0" smtClean="0">
                <a:solidFill>
                  <a:schemeClr val="accent1">
                    <a:lumMod val="50000"/>
                  </a:schemeClr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, merupakan bagian pembuka teks drama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b="1" dirty="0" smtClean="0">
                <a:solidFill>
                  <a:schemeClr val="accent1">
                    <a:lumMod val="50000"/>
                  </a:schemeClr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Dialog</a:t>
            </a:r>
            <a:r>
              <a:rPr lang="en-US" sz="2000" dirty="0" smtClean="0">
                <a:solidFill>
                  <a:schemeClr val="accent1">
                    <a:lumMod val="50000"/>
                  </a:schemeClr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, pembangun drama ketika tokoh-tokoh mengembangkan karakter, mengalami konflik,  dan menyelesaikan masalah.</a:t>
            </a:r>
            <a:r>
              <a:rPr lang="en-US" sz="2000" dirty="0">
                <a:solidFill>
                  <a:schemeClr val="accent1">
                    <a:lumMod val="50000"/>
                  </a:schemeClr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 </a:t>
            </a:r>
            <a:r>
              <a:rPr lang="en-US" sz="2000" dirty="0" smtClean="0">
                <a:solidFill>
                  <a:schemeClr val="accent1">
                    <a:lumMod val="50000"/>
                  </a:schemeClr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Dialog drama meliputi orientasi, komplikasi, dan resolusi.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b="1" dirty="0" smtClean="0">
                <a:solidFill>
                  <a:schemeClr val="accent1">
                    <a:lumMod val="50000"/>
                  </a:schemeClr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Epilog</a:t>
            </a:r>
            <a:r>
              <a:rPr lang="en-US" sz="2000" dirty="0" smtClean="0">
                <a:solidFill>
                  <a:schemeClr val="accent1">
                    <a:lumMod val="50000"/>
                  </a:schemeClr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, merupakan bagian penutup berupa stimulan/pesan moral.</a:t>
            </a:r>
          </a:p>
        </p:txBody>
      </p:sp>
    </p:spTree>
    <p:extLst>
      <p:ext uri="{BB962C8B-B14F-4D97-AF65-F5344CB8AC3E}">
        <p14:creationId xmlns:p14="http://schemas.microsoft.com/office/powerpoint/2010/main" val="299408890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Freeform: Shape 39">
            <a:extLst>
              <a:ext uri="{FF2B5EF4-FFF2-40B4-BE49-F238E27FC236}">
                <a16:creationId xmlns:a16="http://schemas.microsoft.com/office/drawing/2014/main" id="{80E478C8-298E-4DB7-9C26-3673F878FAC2}"/>
              </a:ext>
            </a:extLst>
          </p:cNvPr>
          <p:cNvSpPr/>
          <p:nvPr/>
        </p:nvSpPr>
        <p:spPr>
          <a:xfrm>
            <a:off x="4241673" y="3612301"/>
            <a:ext cx="1438275" cy="1438275"/>
          </a:xfrm>
          <a:custGeom>
            <a:avLst/>
            <a:gdLst>
              <a:gd name="connsiteX0" fmla="*/ 1436561 w 1438275"/>
              <a:gd name="connsiteY0" fmla="*/ 458057 h 1438275"/>
              <a:gd name="connsiteX1" fmla="*/ 1404652 w 1438275"/>
              <a:gd name="connsiteY1" fmla="*/ 393192 h 1438275"/>
              <a:gd name="connsiteX2" fmla="*/ 1051465 w 1438275"/>
              <a:gd name="connsiteY2" fmla="*/ 40005 h 1438275"/>
              <a:gd name="connsiteX3" fmla="*/ 1025843 w 1438275"/>
              <a:gd name="connsiteY3" fmla="*/ 20859 h 1438275"/>
              <a:gd name="connsiteX4" fmla="*/ 972122 w 1438275"/>
              <a:gd name="connsiteY4" fmla="*/ 7144 h 1438275"/>
              <a:gd name="connsiteX5" fmla="*/ 472535 w 1438275"/>
              <a:gd name="connsiteY5" fmla="*/ 7144 h 1438275"/>
              <a:gd name="connsiteX6" fmla="*/ 418909 w 1438275"/>
              <a:gd name="connsiteY6" fmla="*/ 20859 h 1438275"/>
              <a:gd name="connsiteX7" fmla="*/ 393287 w 1438275"/>
              <a:gd name="connsiteY7" fmla="*/ 40005 h 1438275"/>
              <a:gd name="connsiteX8" fmla="*/ 40005 w 1438275"/>
              <a:gd name="connsiteY8" fmla="*/ 393192 h 1438275"/>
              <a:gd name="connsiteX9" fmla="*/ 8096 w 1438275"/>
              <a:gd name="connsiteY9" fmla="*/ 458057 h 1438275"/>
              <a:gd name="connsiteX10" fmla="*/ 7144 w 1438275"/>
              <a:gd name="connsiteY10" fmla="*/ 472535 h 1438275"/>
              <a:gd name="connsiteX11" fmla="*/ 7144 w 1438275"/>
              <a:gd name="connsiteY11" fmla="*/ 972026 h 1438275"/>
              <a:gd name="connsiteX12" fmla="*/ 40005 w 1438275"/>
              <a:gd name="connsiteY12" fmla="*/ 1051369 h 1438275"/>
              <a:gd name="connsiteX13" fmla="*/ 393287 w 1438275"/>
              <a:gd name="connsiteY13" fmla="*/ 1404652 h 1438275"/>
              <a:gd name="connsiteX14" fmla="*/ 472535 w 1438275"/>
              <a:gd name="connsiteY14" fmla="*/ 1437513 h 1438275"/>
              <a:gd name="connsiteX15" fmla="*/ 972122 w 1438275"/>
              <a:gd name="connsiteY15" fmla="*/ 1437513 h 1438275"/>
              <a:gd name="connsiteX16" fmla="*/ 1051465 w 1438275"/>
              <a:gd name="connsiteY16" fmla="*/ 1404652 h 1438275"/>
              <a:gd name="connsiteX17" fmla="*/ 1404652 w 1438275"/>
              <a:gd name="connsiteY17" fmla="*/ 1051369 h 1438275"/>
              <a:gd name="connsiteX18" fmla="*/ 1437513 w 1438275"/>
              <a:gd name="connsiteY18" fmla="*/ 972026 h 1438275"/>
              <a:gd name="connsiteX19" fmla="*/ 1437513 w 1438275"/>
              <a:gd name="connsiteY19" fmla="*/ 472535 h 1438275"/>
              <a:gd name="connsiteX20" fmla="*/ 1436561 w 1438275"/>
              <a:gd name="connsiteY20" fmla="*/ 458057 h 1438275"/>
              <a:gd name="connsiteX21" fmla="*/ 722376 w 1438275"/>
              <a:gd name="connsiteY21" fmla="*/ 972788 h 1438275"/>
              <a:gd name="connsiteX22" fmla="*/ 471868 w 1438275"/>
              <a:gd name="connsiteY22" fmla="*/ 722281 h 1438275"/>
              <a:gd name="connsiteX23" fmla="*/ 722376 w 1438275"/>
              <a:gd name="connsiteY23" fmla="*/ 471773 h 1438275"/>
              <a:gd name="connsiteX24" fmla="*/ 972884 w 1438275"/>
              <a:gd name="connsiteY24" fmla="*/ 722281 h 1438275"/>
              <a:gd name="connsiteX25" fmla="*/ 722376 w 1438275"/>
              <a:gd name="connsiteY25" fmla="*/ 972788 h 1438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1438275" h="1438275">
                <a:moveTo>
                  <a:pt x="1436561" y="458057"/>
                </a:moveTo>
                <a:cubicBezTo>
                  <a:pt x="1433417" y="433673"/>
                  <a:pt x="1422273" y="410813"/>
                  <a:pt x="1404652" y="393192"/>
                </a:cubicBezTo>
                <a:lnTo>
                  <a:pt x="1051465" y="40005"/>
                </a:lnTo>
                <a:cubicBezTo>
                  <a:pt x="1043750" y="32290"/>
                  <a:pt x="1035082" y="25908"/>
                  <a:pt x="1025843" y="20859"/>
                </a:cubicBezTo>
                <a:cubicBezTo>
                  <a:pt x="1009459" y="11906"/>
                  <a:pt x="991076" y="7144"/>
                  <a:pt x="972122" y="7144"/>
                </a:cubicBezTo>
                <a:lnTo>
                  <a:pt x="472535" y="7144"/>
                </a:lnTo>
                <a:cubicBezTo>
                  <a:pt x="453676" y="7144"/>
                  <a:pt x="435292" y="11906"/>
                  <a:pt x="418909" y="20859"/>
                </a:cubicBezTo>
                <a:cubicBezTo>
                  <a:pt x="409575" y="25813"/>
                  <a:pt x="400907" y="32290"/>
                  <a:pt x="393287" y="40005"/>
                </a:cubicBezTo>
                <a:lnTo>
                  <a:pt x="40005" y="393192"/>
                </a:lnTo>
                <a:cubicBezTo>
                  <a:pt x="22384" y="410813"/>
                  <a:pt x="11239" y="433673"/>
                  <a:pt x="8096" y="458057"/>
                </a:cubicBezTo>
                <a:cubicBezTo>
                  <a:pt x="7429" y="462820"/>
                  <a:pt x="7144" y="467677"/>
                  <a:pt x="7144" y="472535"/>
                </a:cubicBezTo>
                <a:lnTo>
                  <a:pt x="7144" y="972026"/>
                </a:lnTo>
                <a:cubicBezTo>
                  <a:pt x="7144" y="1001839"/>
                  <a:pt x="18955" y="1030319"/>
                  <a:pt x="40005" y="1051369"/>
                </a:cubicBezTo>
                <a:lnTo>
                  <a:pt x="393287" y="1404652"/>
                </a:lnTo>
                <a:cubicBezTo>
                  <a:pt x="414242" y="1425702"/>
                  <a:pt x="442817" y="1437513"/>
                  <a:pt x="472535" y="1437513"/>
                </a:cubicBezTo>
                <a:lnTo>
                  <a:pt x="972122" y="1437513"/>
                </a:lnTo>
                <a:cubicBezTo>
                  <a:pt x="1001839" y="1437513"/>
                  <a:pt x="1030414" y="1425702"/>
                  <a:pt x="1051465" y="1404652"/>
                </a:cubicBezTo>
                <a:lnTo>
                  <a:pt x="1404652" y="1051369"/>
                </a:lnTo>
                <a:cubicBezTo>
                  <a:pt x="1425702" y="1030319"/>
                  <a:pt x="1437513" y="1001839"/>
                  <a:pt x="1437513" y="972026"/>
                </a:cubicBezTo>
                <a:lnTo>
                  <a:pt x="1437513" y="472535"/>
                </a:lnTo>
                <a:cubicBezTo>
                  <a:pt x="1437513" y="467677"/>
                  <a:pt x="1437227" y="462820"/>
                  <a:pt x="1436561" y="458057"/>
                </a:cubicBezTo>
                <a:close/>
                <a:moveTo>
                  <a:pt x="722376" y="972788"/>
                </a:moveTo>
                <a:cubicBezTo>
                  <a:pt x="583978" y="972788"/>
                  <a:pt x="471868" y="860679"/>
                  <a:pt x="471868" y="722281"/>
                </a:cubicBezTo>
                <a:cubicBezTo>
                  <a:pt x="471868" y="583978"/>
                  <a:pt x="583978" y="471773"/>
                  <a:pt x="722376" y="471773"/>
                </a:cubicBezTo>
                <a:cubicBezTo>
                  <a:pt x="860679" y="471773"/>
                  <a:pt x="972884" y="583978"/>
                  <a:pt x="972884" y="722281"/>
                </a:cubicBezTo>
                <a:cubicBezTo>
                  <a:pt x="972884" y="860679"/>
                  <a:pt x="860679" y="972788"/>
                  <a:pt x="722376" y="972788"/>
                </a:cubicBezTo>
                <a:close/>
              </a:path>
            </a:pathLst>
          </a:custGeom>
          <a:solidFill>
            <a:srgbClr val="EFEFEF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6" name="Freeform: Shape 40">
            <a:extLst>
              <a:ext uri="{FF2B5EF4-FFF2-40B4-BE49-F238E27FC236}">
                <a16:creationId xmlns:a16="http://schemas.microsoft.com/office/drawing/2014/main" id="{188FB118-6364-45D3-94B1-EF2D2F587068}"/>
              </a:ext>
            </a:extLst>
          </p:cNvPr>
          <p:cNvSpPr/>
          <p:nvPr/>
        </p:nvSpPr>
        <p:spPr>
          <a:xfrm>
            <a:off x="5259419" y="2646561"/>
            <a:ext cx="1438275" cy="1438275"/>
          </a:xfrm>
          <a:custGeom>
            <a:avLst/>
            <a:gdLst>
              <a:gd name="connsiteX0" fmla="*/ 1404557 w 1438275"/>
              <a:gd name="connsiteY0" fmla="*/ 393287 h 1438275"/>
              <a:gd name="connsiteX1" fmla="*/ 1051370 w 1438275"/>
              <a:gd name="connsiteY1" fmla="*/ 40005 h 1438275"/>
              <a:gd name="connsiteX2" fmla="*/ 972026 w 1438275"/>
              <a:gd name="connsiteY2" fmla="*/ 7144 h 1438275"/>
              <a:gd name="connsiteX3" fmla="*/ 472536 w 1438275"/>
              <a:gd name="connsiteY3" fmla="*/ 7144 h 1438275"/>
              <a:gd name="connsiteX4" fmla="*/ 393192 w 1438275"/>
              <a:gd name="connsiteY4" fmla="*/ 40005 h 1438275"/>
              <a:gd name="connsiteX5" fmla="*/ 40005 w 1438275"/>
              <a:gd name="connsiteY5" fmla="*/ 393287 h 1438275"/>
              <a:gd name="connsiteX6" fmla="*/ 7144 w 1438275"/>
              <a:gd name="connsiteY6" fmla="*/ 472535 h 1438275"/>
              <a:gd name="connsiteX7" fmla="*/ 7144 w 1438275"/>
              <a:gd name="connsiteY7" fmla="*/ 972122 h 1438275"/>
              <a:gd name="connsiteX8" fmla="*/ 8097 w 1438275"/>
              <a:gd name="connsiteY8" fmla="*/ 986599 h 1438275"/>
              <a:gd name="connsiteX9" fmla="*/ 40005 w 1438275"/>
              <a:gd name="connsiteY9" fmla="*/ 1051465 h 1438275"/>
              <a:gd name="connsiteX10" fmla="*/ 393192 w 1438275"/>
              <a:gd name="connsiteY10" fmla="*/ 1404652 h 1438275"/>
              <a:gd name="connsiteX11" fmla="*/ 418815 w 1438275"/>
              <a:gd name="connsiteY11" fmla="*/ 1423797 h 1438275"/>
              <a:gd name="connsiteX12" fmla="*/ 472536 w 1438275"/>
              <a:gd name="connsiteY12" fmla="*/ 1437513 h 1438275"/>
              <a:gd name="connsiteX13" fmla="*/ 972026 w 1438275"/>
              <a:gd name="connsiteY13" fmla="*/ 1437513 h 1438275"/>
              <a:gd name="connsiteX14" fmla="*/ 1025747 w 1438275"/>
              <a:gd name="connsiteY14" fmla="*/ 1423797 h 1438275"/>
              <a:gd name="connsiteX15" fmla="*/ 1051370 w 1438275"/>
              <a:gd name="connsiteY15" fmla="*/ 1404652 h 1438275"/>
              <a:gd name="connsiteX16" fmla="*/ 1404557 w 1438275"/>
              <a:gd name="connsiteY16" fmla="*/ 1051465 h 1438275"/>
              <a:gd name="connsiteX17" fmla="*/ 1436465 w 1438275"/>
              <a:gd name="connsiteY17" fmla="*/ 986599 h 1438275"/>
              <a:gd name="connsiteX18" fmla="*/ 1437418 w 1438275"/>
              <a:gd name="connsiteY18" fmla="*/ 972122 h 1438275"/>
              <a:gd name="connsiteX19" fmla="*/ 1437418 w 1438275"/>
              <a:gd name="connsiteY19" fmla="*/ 472535 h 1438275"/>
              <a:gd name="connsiteX20" fmla="*/ 1404557 w 1438275"/>
              <a:gd name="connsiteY20" fmla="*/ 393287 h 1438275"/>
              <a:gd name="connsiteX21" fmla="*/ 722281 w 1438275"/>
              <a:gd name="connsiteY21" fmla="*/ 972884 h 1438275"/>
              <a:gd name="connsiteX22" fmla="*/ 471774 w 1438275"/>
              <a:gd name="connsiteY22" fmla="*/ 722376 h 1438275"/>
              <a:gd name="connsiteX23" fmla="*/ 722281 w 1438275"/>
              <a:gd name="connsiteY23" fmla="*/ 471869 h 1438275"/>
              <a:gd name="connsiteX24" fmla="*/ 972788 w 1438275"/>
              <a:gd name="connsiteY24" fmla="*/ 722376 h 1438275"/>
              <a:gd name="connsiteX25" fmla="*/ 722281 w 1438275"/>
              <a:gd name="connsiteY25" fmla="*/ 972884 h 1438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1438275" h="1438275">
                <a:moveTo>
                  <a:pt x="1404557" y="393287"/>
                </a:moveTo>
                <a:lnTo>
                  <a:pt x="1051370" y="40005"/>
                </a:lnTo>
                <a:cubicBezTo>
                  <a:pt x="1030320" y="18955"/>
                  <a:pt x="1001839" y="7144"/>
                  <a:pt x="972026" y="7144"/>
                </a:cubicBezTo>
                <a:lnTo>
                  <a:pt x="472536" y="7144"/>
                </a:lnTo>
                <a:cubicBezTo>
                  <a:pt x="442722" y="7144"/>
                  <a:pt x="414242" y="18955"/>
                  <a:pt x="393192" y="40005"/>
                </a:cubicBezTo>
                <a:lnTo>
                  <a:pt x="40005" y="393287"/>
                </a:lnTo>
                <a:cubicBezTo>
                  <a:pt x="18955" y="414338"/>
                  <a:pt x="7144" y="442817"/>
                  <a:pt x="7144" y="472535"/>
                </a:cubicBezTo>
                <a:lnTo>
                  <a:pt x="7144" y="972122"/>
                </a:lnTo>
                <a:cubicBezTo>
                  <a:pt x="7144" y="976979"/>
                  <a:pt x="7430" y="981837"/>
                  <a:pt x="8097" y="986599"/>
                </a:cubicBezTo>
                <a:cubicBezTo>
                  <a:pt x="11239" y="1010984"/>
                  <a:pt x="22384" y="1033844"/>
                  <a:pt x="40005" y="1051465"/>
                </a:cubicBezTo>
                <a:lnTo>
                  <a:pt x="393192" y="1404652"/>
                </a:lnTo>
                <a:cubicBezTo>
                  <a:pt x="400908" y="1412367"/>
                  <a:pt x="409575" y="1418749"/>
                  <a:pt x="418815" y="1423797"/>
                </a:cubicBezTo>
                <a:cubicBezTo>
                  <a:pt x="435102" y="1432751"/>
                  <a:pt x="453580" y="1437513"/>
                  <a:pt x="472536" y="1437513"/>
                </a:cubicBezTo>
                <a:lnTo>
                  <a:pt x="972026" y="1437513"/>
                </a:lnTo>
                <a:cubicBezTo>
                  <a:pt x="990981" y="1437513"/>
                  <a:pt x="1009460" y="1432751"/>
                  <a:pt x="1025747" y="1423797"/>
                </a:cubicBezTo>
                <a:cubicBezTo>
                  <a:pt x="1034987" y="1418749"/>
                  <a:pt x="1043654" y="1412367"/>
                  <a:pt x="1051370" y="1404652"/>
                </a:cubicBezTo>
                <a:lnTo>
                  <a:pt x="1404557" y="1051465"/>
                </a:lnTo>
                <a:cubicBezTo>
                  <a:pt x="1422178" y="1033844"/>
                  <a:pt x="1433322" y="1010984"/>
                  <a:pt x="1436465" y="986599"/>
                </a:cubicBezTo>
                <a:cubicBezTo>
                  <a:pt x="1437132" y="981837"/>
                  <a:pt x="1437418" y="976979"/>
                  <a:pt x="1437418" y="972122"/>
                </a:cubicBezTo>
                <a:lnTo>
                  <a:pt x="1437418" y="472535"/>
                </a:lnTo>
                <a:cubicBezTo>
                  <a:pt x="1437418" y="442817"/>
                  <a:pt x="1425607" y="414338"/>
                  <a:pt x="1404557" y="393287"/>
                </a:cubicBezTo>
                <a:close/>
                <a:moveTo>
                  <a:pt x="722281" y="972884"/>
                </a:moveTo>
                <a:cubicBezTo>
                  <a:pt x="583882" y="972884"/>
                  <a:pt x="471774" y="860679"/>
                  <a:pt x="471774" y="722376"/>
                </a:cubicBezTo>
                <a:cubicBezTo>
                  <a:pt x="471774" y="583978"/>
                  <a:pt x="583882" y="471869"/>
                  <a:pt x="722281" y="471869"/>
                </a:cubicBezTo>
                <a:cubicBezTo>
                  <a:pt x="860679" y="471869"/>
                  <a:pt x="972788" y="583978"/>
                  <a:pt x="972788" y="722376"/>
                </a:cubicBezTo>
                <a:cubicBezTo>
                  <a:pt x="972788" y="860679"/>
                  <a:pt x="860679" y="972884"/>
                  <a:pt x="722281" y="972884"/>
                </a:cubicBezTo>
                <a:close/>
              </a:path>
            </a:pathLst>
          </a:custGeom>
          <a:solidFill>
            <a:srgbClr val="EFEFEF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9" name="Freeform: Shape 41">
            <a:extLst>
              <a:ext uri="{FF2B5EF4-FFF2-40B4-BE49-F238E27FC236}">
                <a16:creationId xmlns:a16="http://schemas.microsoft.com/office/drawing/2014/main" id="{8F23F615-9F54-496A-A0D8-52270E71398F}"/>
              </a:ext>
            </a:extLst>
          </p:cNvPr>
          <p:cNvSpPr/>
          <p:nvPr/>
        </p:nvSpPr>
        <p:spPr>
          <a:xfrm>
            <a:off x="3224022" y="2646561"/>
            <a:ext cx="1438275" cy="1438275"/>
          </a:xfrm>
          <a:custGeom>
            <a:avLst/>
            <a:gdLst>
              <a:gd name="connsiteX0" fmla="*/ 1404652 w 1438275"/>
              <a:gd name="connsiteY0" fmla="*/ 393287 h 1438275"/>
              <a:gd name="connsiteX1" fmla="*/ 1051369 w 1438275"/>
              <a:gd name="connsiteY1" fmla="*/ 40005 h 1438275"/>
              <a:gd name="connsiteX2" fmla="*/ 972122 w 1438275"/>
              <a:gd name="connsiteY2" fmla="*/ 7144 h 1438275"/>
              <a:gd name="connsiteX3" fmla="*/ 472535 w 1438275"/>
              <a:gd name="connsiteY3" fmla="*/ 7144 h 1438275"/>
              <a:gd name="connsiteX4" fmla="*/ 393192 w 1438275"/>
              <a:gd name="connsiteY4" fmla="*/ 40005 h 1438275"/>
              <a:gd name="connsiteX5" fmla="*/ 40005 w 1438275"/>
              <a:gd name="connsiteY5" fmla="*/ 393287 h 1438275"/>
              <a:gd name="connsiteX6" fmla="*/ 7144 w 1438275"/>
              <a:gd name="connsiteY6" fmla="*/ 472535 h 1438275"/>
              <a:gd name="connsiteX7" fmla="*/ 7144 w 1438275"/>
              <a:gd name="connsiteY7" fmla="*/ 972122 h 1438275"/>
              <a:gd name="connsiteX8" fmla="*/ 40005 w 1438275"/>
              <a:gd name="connsiteY8" fmla="*/ 1051465 h 1438275"/>
              <a:gd name="connsiteX9" fmla="*/ 393192 w 1438275"/>
              <a:gd name="connsiteY9" fmla="*/ 1404652 h 1438275"/>
              <a:gd name="connsiteX10" fmla="*/ 472535 w 1438275"/>
              <a:gd name="connsiteY10" fmla="*/ 1437513 h 1438275"/>
              <a:gd name="connsiteX11" fmla="*/ 972122 w 1438275"/>
              <a:gd name="connsiteY11" fmla="*/ 1437513 h 1438275"/>
              <a:gd name="connsiteX12" fmla="*/ 1025747 w 1438275"/>
              <a:gd name="connsiteY12" fmla="*/ 1423797 h 1438275"/>
              <a:gd name="connsiteX13" fmla="*/ 1051369 w 1438275"/>
              <a:gd name="connsiteY13" fmla="*/ 1404652 h 1438275"/>
              <a:gd name="connsiteX14" fmla="*/ 1404652 w 1438275"/>
              <a:gd name="connsiteY14" fmla="*/ 1051465 h 1438275"/>
              <a:gd name="connsiteX15" fmla="*/ 1436560 w 1438275"/>
              <a:gd name="connsiteY15" fmla="*/ 986599 h 1438275"/>
              <a:gd name="connsiteX16" fmla="*/ 1437513 w 1438275"/>
              <a:gd name="connsiteY16" fmla="*/ 972122 h 1438275"/>
              <a:gd name="connsiteX17" fmla="*/ 1437513 w 1438275"/>
              <a:gd name="connsiteY17" fmla="*/ 472535 h 1438275"/>
              <a:gd name="connsiteX18" fmla="*/ 1404652 w 1438275"/>
              <a:gd name="connsiteY18" fmla="*/ 393287 h 1438275"/>
              <a:gd name="connsiteX19" fmla="*/ 722281 w 1438275"/>
              <a:gd name="connsiteY19" fmla="*/ 972884 h 1438275"/>
              <a:gd name="connsiteX20" fmla="*/ 471773 w 1438275"/>
              <a:gd name="connsiteY20" fmla="*/ 722376 h 1438275"/>
              <a:gd name="connsiteX21" fmla="*/ 722281 w 1438275"/>
              <a:gd name="connsiteY21" fmla="*/ 471869 h 1438275"/>
              <a:gd name="connsiteX22" fmla="*/ 972788 w 1438275"/>
              <a:gd name="connsiteY22" fmla="*/ 722376 h 1438275"/>
              <a:gd name="connsiteX23" fmla="*/ 722281 w 1438275"/>
              <a:gd name="connsiteY23" fmla="*/ 972884 h 1438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1438275" h="1438275">
                <a:moveTo>
                  <a:pt x="1404652" y="393287"/>
                </a:moveTo>
                <a:lnTo>
                  <a:pt x="1051369" y="40005"/>
                </a:lnTo>
                <a:cubicBezTo>
                  <a:pt x="1030319" y="18955"/>
                  <a:pt x="1001839" y="7144"/>
                  <a:pt x="972122" y="7144"/>
                </a:cubicBezTo>
                <a:lnTo>
                  <a:pt x="472535" y="7144"/>
                </a:lnTo>
                <a:cubicBezTo>
                  <a:pt x="442817" y="7144"/>
                  <a:pt x="414242" y="18955"/>
                  <a:pt x="393192" y="40005"/>
                </a:cubicBezTo>
                <a:lnTo>
                  <a:pt x="40005" y="393287"/>
                </a:lnTo>
                <a:cubicBezTo>
                  <a:pt x="18955" y="414338"/>
                  <a:pt x="7144" y="442817"/>
                  <a:pt x="7144" y="472535"/>
                </a:cubicBezTo>
                <a:lnTo>
                  <a:pt x="7144" y="972122"/>
                </a:lnTo>
                <a:cubicBezTo>
                  <a:pt x="7144" y="1001839"/>
                  <a:pt x="18955" y="1030414"/>
                  <a:pt x="40005" y="1051465"/>
                </a:cubicBezTo>
                <a:lnTo>
                  <a:pt x="393192" y="1404652"/>
                </a:lnTo>
                <a:cubicBezTo>
                  <a:pt x="414242" y="1425702"/>
                  <a:pt x="442817" y="1437513"/>
                  <a:pt x="472535" y="1437513"/>
                </a:cubicBezTo>
                <a:lnTo>
                  <a:pt x="972122" y="1437513"/>
                </a:lnTo>
                <a:cubicBezTo>
                  <a:pt x="991076" y="1437513"/>
                  <a:pt x="1009459" y="1432751"/>
                  <a:pt x="1025747" y="1423797"/>
                </a:cubicBezTo>
                <a:cubicBezTo>
                  <a:pt x="1035082" y="1418749"/>
                  <a:pt x="1043749" y="1412367"/>
                  <a:pt x="1051369" y="1404652"/>
                </a:cubicBezTo>
                <a:lnTo>
                  <a:pt x="1404652" y="1051465"/>
                </a:lnTo>
                <a:cubicBezTo>
                  <a:pt x="1422273" y="1033844"/>
                  <a:pt x="1433417" y="1010984"/>
                  <a:pt x="1436560" y="986599"/>
                </a:cubicBezTo>
                <a:cubicBezTo>
                  <a:pt x="1437227" y="981837"/>
                  <a:pt x="1437513" y="976979"/>
                  <a:pt x="1437513" y="972122"/>
                </a:cubicBezTo>
                <a:lnTo>
                  <a:pt x="1437513" y="472535"/>
                </a:lnTo>
                <a:cubicBezTo>
                  <a:pt x="1437513" y="442817"/>
                  <a:pt x="1425702" y="414338"/>
                  <a:pt x="1404652" y="393287"/>
                </a:cubicBezTo>
                <a:close/>
                <a:moveTo>
                  <a:pt x="722281" y="972884"/>
                </a:moveTo>
                <a:cubicBezTo>
                  <a:pt x="583978" y="972884"/>
                  <a:pt x="471773" y="860679"/>
                  <a:pt x="471773" y="722376"/>
                </a:cubicBezTo>
                <a:cubicBezTo>
                  <a:pt x="471773" y="583978"/>
                  <a:pt x="583978" y="471869"/>
                  <a:pt x="722281" y="471869"/>
                </a:cubicBezTo>
                <a:cubicBezTo>
                  <a:pt x="860679" y="471869"/>
                  <a:pt x="972788" y="583978"/>
                  <a:pt x="972788" y="722376"/>
                </a:cubicBezTo>
                <a:cubicBezTo>
                  <a:pt x="972788" y="860679"/>
                  <a:pt x="860679" y="972884"/>
                  <a:pt x="722281" y="972884"/>
                </a:cubicBezTo>
                <a:close/>
              </a:path>
            </a:pathLst>
          </a:custGeom>
          <a:solidFill>
            <a:srgbClr val="EFEFEF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0" name="Freeform: Shape 42">
            <a:extLst>
              <a:ext uri="{FF2B5EF4-FFF2-40B4-BE49-F238E27FC236}">
                <a16:creationId xmlns:a16="http://schemas.microsoft.com/office/drawing/2014/main" id="{9B750FC7-1CCA-42BC-B4FB-BF2EBF913091}"/>
              </a:ext>
            </a:extLst>
          </p:cNvPr>
          <p:cNvSpPr/>
          <p:nvPr/>
        </p:nvSpPr>
        <p:spPr>
          <a:xfrm>
            <a:off x="6277070" y="3612301"/>
            <a:ext cx="1438275" cy="1438275"/>
          </a:xfrm>
          <a:custGeom>
            <a:avLst/>
            <a:gdLst>
              <a:gd name="connsiteX0" fmla="*/ 1436561 w 1438275"/>
              <a:gd name="connsiteY0" fmla="*/ 458057 h 1438275"/>
              <a:gd name="connsiteX1" fmla="*/ 1404652 w 1438275"/>
              <a:gd name="connsiteY1" fmla="*/ 393192 h 1438275"/>
              <a:gd name="connsiteX2" fmla="*/ 1051370 w 1438275"/>
              <a:gd name="connsiteY2" fmla="*/ 40005 h 1438275"/>
              <a:gd name="connsiteX3" fmla="*/ 1025747 w 1438275"/>
              <a:gd name="connsiteY3" fmla="*/ 20859 h 1438275"/>
              <a:gd name="connsiteX4" fmla="*/ 972122 w 1438275"/>
              <a:gd name="connsiteY4" fmla="*/ 7144 h 1438275"/>
              <a:gd name="connsiteX5" fmla="*/ 472535 w 1438275"/>
              <a:gd name="connsiteY5" fmla="*/ 7144 h 1438275"/>
              <a:gd name="connsiteX6" fmla="*/ 418814 w 1438275"/>
              <a:gd name="connsiteY6" fmla="*/ 20859 h 1438275"/>
              <a:gd name="connsiteX7" fmla="*/ 393192 w 1438275"/>
              <a:gd name="connsiteY7" fmla="*/ 40005 h 1438275"/>
              <a:gd name="connsiteX8" fmla="*/ 40005 w 1438275"/>
              <a:gd name="connsiteY8" fmla="*/ 393192 h 1438275"/>
              <a:gd name="connsiteX9" fmla="*/ 8096 w 1438275"/>
              <a:gd name="connsiteY9" fmla="*/ 458057 h 1438275"/>
              <a:gd name="connsiteX10" fmla="*/ 7144 w 1438275"/>
              <a:gd name="connsiteY10" fmla="*/ 472535 h 1438275"/>
              <a:gd name="connsiteX11" fmla="*/ 7144 w 1438275"/>
              <a:gd name="connsiteY11" fmla="*/ 972026 h 1438275"/>
              <a:gd name="connsiteX12" fmla="*/ 40005 w 1438275"/>
              <a:gd name="connsiteY12" fmla="*/ 1051369 h 1438275"/>
              <a:gd name="connsiteX13" fmla="*/ 393192 w 1438275"/>
              <a:gd name="connsiteY13" fmla="*/ 1404652 h 1438275"/>
              <a:gd name="connsiteX14" fmla="*/ 472535 w 1438275"/>
              <a:gd name="connsiteY14" fmla="*/ 1437513 h 1438275"/>
              <a:gd name="connsiteX15" fmla="*/ 972122 w 1438275"/>
              <a:gd name="connsiteY15" fmla="*/ 1437513 h 1438275"/>
              <a:gd name="connsiteX16" fmla="*/ 1051370 w 1438275"/>
              <a:gd name="connsiteY16" fmla="*/ 1404652 h 1438275"/>
              <a:gd name="connsiteX17" fmla="*/ 1404652 w 1438275"/>
              <a:gd name="connsiteY17" fmla="*/ 1051369 h 1438275"/>
              <a:gd name="connsiteX18" fmla="*/ 1437513 w 1438275"/>
              <a:gd name="connsiteY18" fmla="*/ 972026 h 1438275"/>
              <a:gd name="connsiteX19" fmla="*/ 1437513 w 1438275"/>
              <a:gd name="connsiteY19" fmla="*/ 472535 h 1438275"/>
              <a:gd name="connsiteX20" fmla="*/ 1436561 w 1438275"/>
              <a:gd name="connsiteY20" fmla="*/ 458057 h 1438275"/>
              <a:gd name="connsiteX21" fmla="*/ 722281 w 1438275"/>
              <a:gd name="connsiteY21" fmla="*/ 972788 h 1438275"/>
              <a:gd name="connsiteX22" fmla="*/ 471773 w 1438275"/>
              <a:gd name="connsiteY22" fmla="*/ 722281 h 1438275"/>
              <a:gd name="connsiteX23" fmla="*/ 722281 w 1438275"/>
              <a:gd name="connsiteY23" fmla="*/ 471773 h 1438275"/>
              <a:gd name="connsiteX24" fmla="*/ 972788 w 1438275"/>
              <a:gd name="connsiteY24" fmla="*/ 722281 h 1438275"/>
              <a:gd name="connsiteX25" fmla="*/ 722281 w 1438275"/>
              <a:gd name="connsiteY25" fmla="*/ 972788 h 1438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1438275" h="1438275">
                <a:moveTo>
                  <a:pt x="1436561" y="458057"/>
                </a:moveTo>
                <a:cubicBezTo>
                  <a:pt x="1433417" y="433673"/>
                  <a:pt x="1422273" y="410813"/>
                  <a:pt x="1404652" y="393192"/>
                </a:cubicBezTo>
                <a:lnTo>
                  <a:pt x="1051370" y="40005"/>
                </a:lnTo>
                <a:cubicBezTo>
                  <a:pt x="1043750" y="32290"/>
                  <a:pt x="1035082" y="25813"/>
                  <a:pt x="1025747" y="20859"/>
                </a:cubicBezTo>
                <a:cubicBezTo>
                  <a:pt x="1009364" y="11906"/>
                  <a:pt x="990981" y="7144"/>
                  <a:pt x="972122" y="7144"/>
                </a:cubicBezTo>
                <a:lnTo>
                  <a:pt x="472535" y="7144"/>
                </a:lnTo>
                <a:cubicBezTo>
                  <a:pt x="453580" y="7144"/>
                  <a:pt x="435197" y="11906"/>
                  <a:pt x="418814" y="20859"/>
                </a:cubicBezTo>
                <a:cubicBezTo>
                  <a:pt x="409575" y="25908"/>
                  <a:pt x="400907" y="32290"/>
                  <a:pt x="393192" y="40005"/>
                </a:cubicBezTo>
                <a:lnTo>
                  <a:pt x="40005" y="393192"/>
                </a:lnTo>
                <a:cubicBezTo>
                  <a:pt x="22384" y="410813"/>
                  <a:pt x="11239" y="433673"/>
                  <a:pt x="8096" y="458057"/>
                </a:cubicBezTo>
                <a:cubicBezTo>
                  <a:pt x="7429" y="462820"/>
                  <a:pt x="7144" y="467677"/>
                  <a:pt x="7144" y="472535"/>
                </a:cubicBezTo>
                <a:lnTo>
                  <a:pt x="7144" y="972026"/>
                </a:lnTo>
                <a:cubicBezTo>
                  <a:pt x="7144" y="1001839"/>
                  <a:pt x="18955" y="1030319"/>
                  <a:pt x="40005" y="1051369"/>
                </a:cubicBezTo>
                <a:lnTo>
                  <a:pt x="393192" y="1404652"/>
                </a:lnTo>
                <a:cubicBezTo>
                  <a:pt x="414242" y="1425702"/>
                  <a:pt x="442817" y="1437513"/>
                  <a:pt x="472535" y="1437513"/>
                </a:cubicBezTo>
                <a:lnTo>
                  <a:pt x="972122" y="1437513"/>
                </a:lnTo>
                <a:cubicBezTo>
                  <a:pt x="1001839" y="1437513"/>
                  <a:pt x="1030414" y="1425702"/>
                  <a:pt x="1051370" y="1404652"/>
                </a:cubicBezTo>
                <a:lnTo>
                  <a:pt x="1404652" y="1051369"/>
                </a:lnTo>
                <a:cubicBezTo>
                  <a:pt x="1425702" y="1030319"/>
                  <a:pt x="1437513" y="1001839"/>
                  <a:pt x="1437513" y="972026"/>
                </a:cubicBezTo>
                <a:lnTo>
                  <a:pt x="1437513" y="472535"/>
                </a:lnTo>
                <a:cubicBezTo>
                  <a:pt x="1437513" y="467677"/>
                  <a:pt x="1437227" y="462820"/>
                  <a:pt x="1436561" y="458057"/>
                </a:cubicBezTo>
                <a:close/>
                <a:moveTo>
                  <a:pt x="722281" y="972788"/>
                </a:moveTo>
                <a:cubicBezTo>
                  <a:pt x="583978" y="972788"/>
                  <a:pt x="471773" y="860679"/>
                  <a:pt x="471773" y="722281"/>
                </a:cubicBezTo>
                <a:cubicBezTo>
                  <a:pt x="471773" y="583978"/>
                  <a:pt x="583978" y="471773"/>
                  <a:pt x="722281" y="471773"/>
                </a:cubicBezTo>
                <a:cubicBezTo>
                  <a:pt x="860679" y="471773"/>
                  <a:pt x="972788" y="583978"/>
                  <a:pt x="972788" y="722281"/>
                </a:cubicBezTo>
                <a:cubicBezTo>
                  <a:pt x="972788" y="860679"/>
                  <a:pt x="860679" y="972788"/>
                  <a:pt x="722281" y="972788"/>
                </a:cubicBezTo>
                <a:close/>
              </a:path>
            </a:pathLst>
          </a:custGeom>
          <a:solidFill>
            <a:srgbClr val="EFEFEF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1" name="Freeform: Shape 43">
            <a:extLst>
              <a:ext uri="{FF2B5EF4-FFF2-40B4-BE49-F238E27FC236}">
                <a16:creationId xmlns:a16="http://schemas.microsoft.com/office/drawing/2014/main" id="{686FB78A-6800-4963-B6A9-2A560FC81501}"/>
              </a:ext>
            </a:extLst>
          </p:cNvPr>
          <p:cNvSpPr/>
          <p:nvPr/>
        </p:nvSpPr>
        <p:spPr>
          <a:xfrm>
            <a:off x="7294721" y="2646561"/>
            <a:ext cx="1438275" cy="1438275"/>
          </a:xfrm>
          <a:custGeom>
            <a:avLst/>
            <a:gdLst>
              <a:gd name="connsiteX0" fmla="*/ 1404652 w 1438275"/>
              <a:gd name="connsiteY0" fmla="*/ 393287 h 1438275"/>
              <a:gd name="connsiteX1" fmla="*/ 1051465 w 1438275"/>
              <a:gd name="connsiteY1" fmla="*/ 40005 h 1438275"/>
              <a:gd name="connsiteX2" fmla="*/ 972122 w 1438275"/>
              <a:gd name="connsiteY2" fmla="*/ 7144 h 1438275"/>
              <a:gd name="connsiteX3" fmla="*/ 472536 w 1438275"/>
              <a:gd name="connsiteY3" fmla="*/ 7144 h 1438275"/>
              <a:gd name="connsiteX4" fmla="*/ 393288 w 1438275"/>
              <a:gd name="connsiteY4" fmla="*/ 40005 h 1438275"/>
              <a:gd name="connsiteX5" fmla="*/ 40005 w 1438275"/>
              <a:gd name="connsiteY5" fmla="*/ 393287 h 1438275"/>
              <a:gd name="connsiteX6" fmla="*/ 7144 w 1438275"/>
              <a:gd name="connsiteY6" fmla="*/ 472535 h 1438275"/>
              <a:gd name="connsiteX7" fmla="*/ 7144 w 1438275"/>
              <a:gd name="connsiteY7" fmla="*/ 972122 h 1438275"/>
              <a:gd name="connsiteX8" fmla="*/ 8097 w 1438275"/>
              <a:gd name="connsiteY8" fmla="*/ 986599 h 1438275"/>
              <a:gd name="connsiteX9" fmla="*/ 40005 w 1438275"/>
              <a:gd name="connsiteY9" fmla="*/ 1051465 h 1438275"/>
              <a:gd name="connsiteX10" fmla="*/ 393288 w 1438275"/>
              <a:gd name="connsiteY10" fmla="*/ 1404652 h 1438275"/>
              <a:gd name="connsiteX11" fmla="*/ 418910 w 1438275"/>
              <a:gd name="connsiteY11" fmla="*/ 1423797 h 1438275"/>
              <a:gd name="connsiteX12" fmla="*/ 472536 w 1438275"/>
              <a:gd name="connsiteY12" fmla="*/ 1437513 h 1438275"/>
              <a:gd name="connsiteX13" fmla="*/ 972122 w 1438275"/>
              <a:gd name="connsiteY13" fmla="*/ 1437513 h 1438275"/>
              <a:gd name="connsiteX14" fmla="*/ 1051465 w 1438275"/>
              <a:gd name="connsiteY14" fmla="*/ 1404652 h 1438275"/>
              <a:gd name="connsiteX15" fmla="*/ 1404652 w 1438275"/>
              <a:gd name="connsiteY15" fmla="*/ 1051465 h 1438275"/>
              <a:gd name="connsiteX16" fmla="*/ 1437513 w 1438275"/>
              <a:gd name="connsiteY16" fmla="*/ 972122 h 1438275"/>
              <a:gd name="connsiteX17" fmla="*/ 1437513 w 1438275"/>
              <a:gd name="connsiteY17" fmla="*/ 472535 h 1438275"/>
              <a:gd name="connsiteX18" fmla="*/ 1404652 w 1438275"/>
              <a:gd name="connsiteY18" fmla="*/ 393287 h 1438275"/>
              <a:gd name="connsiteX19" fmla="*/ 722376 w 1438275"/>
              <a:gd name="connsiteY19" fmla="*/ 972884 h 1438275"/>
              <a:gd name="connsiteX20" fmla="*/ 471869 w 1438275"/>
              <a:gd name="connsiteY20" fmla="*/ 722376 h 1438275"/>
              <a:gd name="connsiteX21" fmla="*/ 722376 w 1438275"/>
              <a:gd name="connsiteY21" fmla="*/ 471869 h 1438275"/>
              <a:gd name="connsiteX22" fmla="*/ 972884 w 1438275"/>
              <a:gd name="connsiteY22" fmla="*/ 722376 h 1438275"/>
              <a:gd name="connsiteX23" fmla="*/ 722376 w 1438275"/>
              <a:gd name="connsiteY23" fmla="*/ 972884 h 1438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1438275" h="1438275">
                <a:moveTo>
                  <a:pt x="1404652" y="393287"/>
                </a:moveTo>
                <a:lnTo>
                  <a:pt x="1051465" y="40005"/>
                </a:lnTo>
                <a:cubicBezTo>
                  <a:pt x="1030415" y="18955"/>
                  <a:pt x="1001840" y="7144"/>
                  <a:pt x="972122" y="7144"/>
                </a:cubicBezTo>
                <a:lnTo>
                  <a:pt x="472536" y="7144"/>
                </a:lnTo>
                <a:cubicBezTo>
                  <a:pt x="442818" y="7144"/>
                  <a:pt x="414338" y="18955"/>
                  <a:pt x="393288" y="40005"/>
                </a:cubicBezTo>
                <a:lnTo>
                  <a:pt x="40005" y="393287"/>
                </a:lnTo>
                <a:cubicBezTo>
                  <a:pt x="18955" y="414338"/>
                  <a:pt x="7144" y="442817"/>
                  <a:pt x="7144" y="472535"/>
                </a:cubicBezTo>
                <a:lnTo>
                  <a:pt x="7144" y="972122"/>
                </a:lnTo>
                <a:cubicBezTo>
                  <a:pt x="7144" y="976979"/>
                  <a:pt x="7430" y="981837"/>
                  <a:pt x="8097" y="986599"/>
                </a:cubicBezTo>
                <a:cubicBezTo>
                  <a:pt x="11240" y="1010984"/>
                  <a:pt x="22384" y="1033844"/>
                  <a:pt x="40005" y="1051465"/>
                </a:cubicBezTo>
                <a:lnTo>
                  <a:pt x="393288" y="1404652"/>
                </a:lnTo>
                <a:cubicBezTo>
                  <a:pt x="400908" y="1412367"/>
                  <a:pt x="409575" y="1418749"/>
                  <a:pt x="418910" y="1423797"/>
                </a:cubicBezTo>
                <a:cubicBezTo>
                  <a:pt x="435197" y="1432751"/>
                  <a:pt x="453580" y="1437513"/>
                  <a:pt x="472536" y="1437513"/>
                </a:cubicBezTo>
                <a:lnTo>
                  <a:pt x="972122" y="1437513"/>
                </a:lnTo>
                <a:cubicBezTo>
                  <a:pt x="1001840" y="1437513"/>
                  <a:pt x="1030415" y="1425702"/>
                  <a:pt x="1051465" y="1404652"/>
                </a:cubicBezTo>
                <a:lnTo>
                  <a:pt x="1404652" y="1051465"/>
                </a:lnTo>
                <a:cubicBezTo>
                  <a:pt x="1425703" y="1030414"/>
                  <a:pt x="1437513" y="1001839"/>
                  <a:pt x="1437513" y="972122"/>
                </a:cubicBezTo>
                <a:lnTo>
                  <a:pt x="1437513" y="472535"/>
                </a:lnTo>
                <a:cubicBezTo>
                  <a:pt x="1437513" y="442817"/>
                  <a:pt x="1425703" y="414338"/>
                  <a:pt x="1404652" y="393287"/>
                </a:cubicBezTo>
                <a:close/>
                <a:moveTo>
                  <a:pt x="722376" y="972884"/>
                </a:moveTo>
                <a:cubicBezTo>
                  <a:pt x="583978" y="972884"/>
                  <a:pt x="471869" y="860679"/>
                  <a:pt x="471869" y="722376"/>
                </a:cubicBezTo>
                <a:cubicBezTo>
                  <a:pt x="471869" y="583978"/>
                  <a:pt x="583978" y="471869"/>
                  <a:pt x="722376" y="471869"/>
                </a:cubicBezTo>
                <a:cubicBezTo>
                  <a:pt x="860679" y="471869"/>
                  <a:pt x="972884" y="583978"/>
                  <a:pt x="972884" y="722376"/>
                </a:cubicBezTo>
                <a:cubicBezTo>
                  <a:pt x="972884" y="860679"/>
                  <a:pt x="860679" y="972884"/>
                  <a:pt x="722376" y="972884"/>
                </a:cubicBezTo>
                <a:close/>
              </a:path>
            </a:pathLst>
          </a:custGeom>
          <a:solidFill>
            <a:srgbClr val="EFEFEF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2" name="Freeform: Shape 44">
            <a:extLst>
              <a:ext uri="{FF2B5EF4-FFF2-40B4-BE49-F238E27FC236}">
                <a16:creationId xmlns:a16="http://schemas.microsoft.com/office/drawing/2014/main" id="{7929D216-0182-41C3-BC39-BBEA395BAFA2}"/>
              </a:ext>
            </a:extLst>
          </p:cNvPr>
          <p:cNvSpPr/>
          <p:nvPr/>
        </p:nvSpPr>
        <p:spPr>
          <a:xfrm>
            <a:off x="4384548" y="3755176"/>
            <a:ext cx="1152525" cy="1152525"/>
          </a:xfrm>
          <a:custGeom>
            <a:avLst/>
            <a:gdLst>
              <a:gd name="connsiteX0" fmla="*/ 1118902 w 1152525"/>
              <a:gd name="connsiteY0" fmla="*/ 309563 h 1152525"/>
              <a:gd name="connsiteX1" fmla="*/ 849344 w 1152525"/>
              <a:gd name="connsiteY1" fmla="*/ 40005 h 1152525"/>
              <a:gd name="connsiteX2" fmla="*/ 770096 w 1152525"/>
              <a:gd name="connsiteY2" fmla="*/ 7144 h 1152525"/>
              <a:gd name="connsiteX3" fmla="*/ 388906 w 1152525"/>
              <a:gd name="connsiteY3" fmla="*/ 7144 h 1152525"/>
              <a:gd name="connsiteX4" fmla="*/ 309563 w 1152525"/>
              <a:gd name="connsiteY4" fmla="*/ 40005 h 1152525"/>
              <a:gd name="connsiteX5" fmla="*/ 40005 w 1152525"/>
              <a:gd name="connsiteY5" fmla="*/ 309563 h 1152525"/>
              <a:gd name="connsiteX6" fmla="*/ 7144 w 1152525"/>
              <a:gd name="connsiteY6" fmla="*/ 388810 h 1152525"/>
              <a:gd name="connsiteX7" fmla="*/ 7144 w 1152525"/>
              <a:gd name="connsiteY7" fmla="*/ 770001 h 1152525"/>
              <a:gd name="connsiteX8" fmla="*/ 40005 w 1152525"/>
              <a:gd name="connsiteY8" fmla="*/ 849344 h 1152525"/>
              <a:gd name="connsiteX9" fmla="*/ 309563 w 1152525"/>
              <a:gd name="connsiteY9" fmla="*/ 1118902 h 1152525"/>
              <a:gd name="connsiteX10" fmla="*/ 388906 w 1152525"/>
              <a:gd name="connsiteY10" fmla="*/ 1151763 h 1152525"/>
              <a:gd name="connsiteX11" fmla="*/ 770096 w 1152525"/>
              <a:gd name="connsiteY11" fmla="*/ 1151763 h 1152525"/>
              <a:gd name="connsiteX12" fmla="*/ 849344 w 1152525"/>
              <a:gd name="connsiteY12" fmla="*/ 1118902 h 1152525"/>
              <a:gd name="connsiteX13" fmla="*/ 1118902 w 1152525"/>
              <a:gd name="connsiteY13" fmla="*/ 849344 h 1152525"/>
              <a:gd name="connsiteX14" fmla="*/ 1151763 w 1152525"/>
              <a:gd name="connsiteY14" fmla="*/ 770001 h 1152525"/>
              <a:gd name="connsiteX15" fmla="*/ 1151763 w 1152525"/>
              <a:gd name="connsiteY15" fmla="*/ 388810 h 1152525"/>
              <a:gd name="connsiteX16" fmla="*/ 1118902 w 1152525"/>
              <a:gd name="connsiteY16" fmla="*/ 309563 h 1152525"/>
              <a:gd name="connsiteX17" fmla="*/ 579501 w 1152525"/>
              <a:gd name="connsiteY17" fmla="*/ 829913 h 1152525"/>
              <a:gd name="connsiteX18" fmla="*/ 328993 w 1152525"/>
              <a:gd name="connsiteY18" fmla="*/ 579406 h 1152525"/>
              <a:gd name="connsiteX19" fmla="*/ 579501 w 1152525"/>
              <a:gd name="connsiteY19" fmla="*/ 328898 h 1152525"/>
              <a:gd name="connsiteX20" fmla="*/ 830009 w 1152525"/>
              <a:gd name="connsiteY20" fmla="*/ 579406 h 1152525"/>
              <a:gd name="connsiteX21" fmla="*/ 579501 w 1152525"/>
              <a:gd name="connsiteY21" fmla="*/ 829913 h 1152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1152525" h="1152525">
                <a:moveTo>
                  <a:pt x="1118902" y="309563"/>
                </a:moveTo>
                <a:lnTo>
                  <a:pt x="849344" y="40005"/>
                </a:lnTo>
                <a:cubicBezTo>
                  <a:pt x="828294" y="18955"/>
                  <a:pt x="799814" y="7144"/>
                  <a:pt x="770096" y="7144"/>
                </a:cubicBezTo>
                <a:lnTo>
                  <a:pt x="388906" y="7144"/>
                </a:lnTo>
                <a:cubicBezTo>
                  <a:pt x="359092" y="7144"/>
                  <a:pt x="330613" y="18955"/>
                  <a:pt x="309563" y="40005"/>
                </a:cubicBezTo>
                <a:lnTo>
                  <a:pt x="40005" y="309563"/>
                </a:lnTo>
                <a:cubicBezTo>
                  <a:pt x="18955" y="330517"/>
                  <a:pt x="7144" y="359092"/>
                  <a:pt x="7144" y="388810"/>
                </a:cubicBezTo>
                <a:lnTo>
                  <a:pt x="7144" y="770001"/>
                </a:lnTo>
                <a:cubicBezTo>
                  <a:pt x="7144" y="799719"/>
                  <a:pt x="18955" y="828294"/>
                  <a:pt x="40005" y="849344"/>
                </a:cubicBezTo>
                <a:lnTo>
                  <a:pt x="309563" y="1118902"/>
                </a:lnTo>
                <a:cubicBezTo>
                  <a:pt x="330613" y="1139952"/>
                  <a:pt x="359092" y="1151763"/>
                  <a:pt x="388906" y="1151763"/>
                </a:cubicBezTo>
                <a:lnTo>
                  <a:pt x="770096" y="1151763"/>
                </a:lnTo>
                <a:cubicBezTo>
                  <a:pt x="799814" y="1151763"/>
                  <a:pt x="828294" y="1139952"/>
                  <a:pt x="849344" y="1118902"/>
                </a:cubicBezTo>
                <a:lnTo>
                  <a:pt x="1118902" y="849344"/>
                </a:lnTo>
                <a:cubicBezTo>
                  <a:pt x="1139952" y="828294"/>
                  <a:pt x="1151763" y="799719"/>
                  <a:pt x="1151763" y="770001"/>
                </a:cubicBezTo>
                <a:lnTo>
                  <a:pt x="1151763" y="388810"/>
                </a:lnTo>
                <a:cubicBezTo>
                  <a:pt x="1151763" y="359092"/>
                  <a:pt x="1139952" y="330517"/>
                  <a:pt x="1118902" y="309563"/>
                </a:cubicBezTo>
                <a:close/>
                <a:moveTo>
                  <a:pt x="579501" y="829913"/>
                </a:moveTo>
                <a:cubicBezTo>
                  <a:pt x="441103" y="829913"/>
                  <a:pt x="328993" y="717804"/>
                  <a:pt x="328993" y="579406"/>
                </a:cubicBezTo>
                <a:cubicBezTo>
                  <a:pt x="328993" y="441103"/>
                  <a:pt x="441103" y="328898"/>
                  <a:pt x="579501" y="328898"/>
                </a:cubicBezTo>
                <a:cubicBezTo>
                  <a:pt x="717804" y="328898"/>
                  <a:pt x="830009" y="441103"/>
                  <a:pt x="830009" y="579406"/>
                </a:cubicBezTo>
                <a:cubicBezTo>
                  <a:pt x="830009" y="717804"/>
                  <a:pt x="717804" y="829913"/>
                  <a:pt x="579501" y="829913"/>
                </a:cubicBezTo>
                <a:close/>
              </a:path>
            </a:pathLst>
          </a:custGeom>
          <a:solidFill>
            <a:srgbClr val="0A1931"/>
          </a:solidFill>
          <a:ln w="9525" cap="flat">
            <a:noFill/>
            <a:prstDash val="solid"/>
            <a:miter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txBody>
          <a:bodyPr rtlCol="0" anchor="ctr"/>
          <a:lstStyle/>
          <a:p>
            <a:endParaRPr lang="en-US"/>
          </a:p>
        </p:txBody>
      </p:sp>
      <p:sp>
        <p:nvSpPr>
          <p:cNvPr id="23" name="Freeform: Shape 45">
            <a:extLst>
              <a:ext uri="{FF2B5EF4-FFF2-40B4-BE49-F238E27FC236}">
                <a16:creationId xmlns:a16="http://schemas.microsoft.com/office/drawing/2014/main" id="{6FD3A32F-EB2C-4C08-BC09-39FB6A6290DC}"/>
              </a:ext>
            </a:extLst>
          </p:cNvPr>
          <p:cNvSpPr/>
          <p:nvPr/>
        </p:nvSpPr>
        <p:spPr>
          <a:xfrm>
            <a:off x="5402294" y="2789436"/>
            <a:ext cx="1152525" cy="1152525"/>
          </a:xfrm>
          <a:custGeom>
            <a:avLst/>
            <a:gdLst>
              <a:gd name="connsiteX0" fmla="*/ 1118807 w 1152525"/>
              <a:gd name="connsiteY0" fmla="*/ 309563 h 1152525"/>
              <a:gd name="connsiteX1" fmla="*/ 849345 w 1152525"/>
              <a:gd name="connsiteY1" fmla="*/ 40005 h 1152525"/>
              <a:gd name="connsiteX2" fmla="*/ 770001 w 1152525"/>
              <a:gd name="connsiteY2" fmla="*/ 7144 h 1152525"/>
              <a:gd name="connsiteX3" fmla="*/ 388811 w 1152525"/>
              <a:gd name="connsiteY3" fmla="*/ 7144 h 1152525"/>
              <a:gd name="connsiteX4" fmla="*/ 309467 w 1152525"/>
              <a:gd name="connsiteY4" fmla="*/ 40005 h 1152525"/>
              <a:gd name="connsiteX5" fmla="*/ 40005 w 1152525"/>
              <a:gd name="connsiteY5" fmla="*/ 309563 h 1152525"/>
              <a:gd name="connsiteX6" fmla="*/ 7144 w 1152525"/>
              <a:gd name="connsiteY6" fmla="*/ 388906 h 1152525"/>
              <a:gd name="connsiteX7" fmla="*/ 7144 w 1152525"/>
              <a:gd name="connsiteY7" fmla="*/ 770096 h 1152525"/>
              <a:gd name="connsiteX8" fmla="*/ 40005 w 1152525"/>
              <a:gd name="connsiteY8" fmla="*/ 849344 h 1152525"/>
              <a:gd name="connsiteX9" fmla="*/ 309467 w 1152525"/>
              <a:gd name="connsiteY9" fmla="*/ 1118902 h 1152525"/>
              <a:gd name="connsiteX10" fmla="*/ 388811 w 1152525"/>
              <a:gd name="connsiteY10" fmla="*/ 1151763 h 1152525"/>
              <a:gd name="connsiteX11" fmla="*/ 770001 w 1152525"/>
              <a:gd name="connsiteY11" fmla="*/ 1151763 h 1152525"/>
              <a:gd name="connsiteX12" fmla="*/ 849345 w 1152525"/>
              <a:gd name="connsiteY12" fmla="*/ 1118902 h 1152525"/>
              <a:gd name="connsiteX13" fmla="*/ 1118807 w 1152525"/>
              <a:gd name="connsiteY13" fmla="*/ 849344 h 1152525"/>
              <a:gd name="connsiteX14" fmla="*/ 1151668 w 1152525"/>
              <a:gd name="connsiteY14" fmla="*/ 770096 h 1152525"/>
              <a:gd name="connsiteX15" fmla="*/ 1151668 w 1152525"/>
              <a:gd name="connsiteY15" fmla="*/ 388906 h 1152525"/>
              <a:gd name="connsiteX16" fmla="*/ 1118807 w 1152525"/>
              <a:gd name="connsiteY16" fmla="*/ 309563 h 1152525"/>
              <a:gd name="connsiteX17" fmla="*/ 579406 w 1152525"/>
              <a:gd name="connsiteY17" fmla="*/ 830009 h 1152525"/>
              <a:gd name="connsiteX18" fmla="*/ 328899 w 1152525"/>
              <a:gd name="connsiteY18" fmla="*/ 579501 h 1152525"/>
              <a:gd name="connsiteX19" fmla="*/ 579406 w 1152525"/>
              <a:gd name="connsiteY19" fmla="*/ 328994 h 1152525"/>
              <a:gd name="connsiteX20" fmla="*/ 829913 w 1152525"/>
              <a:gd name="connsiteY20" fmla="*/ 579501 h 1152525"/>
              <a:gd name="connsiteX21" fmla="*/ 579406 w 1152525"/>
              <a:gd name="connsiteY21" fmla="*/ 830009 h 1152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1152525" h="1152525">
                <a:moveTo>
                  <a:pt x="1118807" y="309563"/>
                </a:moveTo>
                <a:lnTo>
                  <a:pt x="849345" y="40005"/>
                </a:lnTo>
                <a:cubicBezTo>
                  <a:pt x="828294" y="18955"/>
                  <a:pt x="799719" y="7144"/>
                  <a:pt x="770001" y="7144"/>
                </a:cubicBezTo>
                <a:lnTo>
                  <a:pt x="388811" y="7144"/>
                </a:lnTo>
                <a:cubicBezTo>
                  <a:pt x="359093" y="7144"/>
                  <a:pt x="330518" y="18955"/>
                  <a:pt x="309467" y="40005"/>
                </a:cubicBezTo>
                <a:lnTo>
                  <a:pt x="40005" y="309563"/>
                </a:lnTo>
                <a:cubicBezTo>
                  <a:pt x="18955" y="330613"/>
                  <a:pt x="7144" y="359093"/>
                  <a:pt x="7144" y="388906"/>
                </a:cubicBezTo>
                <a:lnTo>
                  <a:pt x="7144" y="770096"/>
                </a:lnTo>
                <a:cubicBezTo>
                  <a:pt x="7144" y="799814"/>
                  <a:pt x="18955" y="828389"/>
                  <a:pt x="40005" y="849344"/>
                </a:cubicBezTo>
                <a:lnTo>
                  <a:pt x="309467" y="1118902"/>
                </a:lnTo>
                <a:cubicBezTo>
                  <a:pt x="330518" y="1139952"/>
                  <a:pt x="359093" y="1151763"/>
                  <a:pt x="388811" y="1151763"/>
                </a:cubicBezTo>
                <a:lnTo>
                  <a:pt x="770001" y="1151763"/>
                </a:lnTo>
                <a:cubicBezTo>
                  <a:pt x="799719" y="1151763"/>
                  <a:pt x="828294" y="1139952"/>
                  <a:pt x="849345" y="1118902"/>
                </a:cubicBezTo>
                <a:lnTo>
                  <a:pt x="1118807" y="849344"/>
                </a:lnTo>
                <a:cubicBezTo>
                  <a:pt x="1139857" y="828389"/>
                  <a:pt x="1151668" y="799814"/>
                  <a:pt x="1151668" y="770096"/>
                </a:cubicBezTo>
                <a:lnTo>
                  <a:pt x="1151668" y="388906"/>
                </a:lnTo>
                <a:cubicBezTo>
                  <a:pt x="1151668" y="359093"/>
                  <a:pt x="1139857" y="330613"/>
                  <a:pt x="1118807" y="309563"/>
                </a:cubicBezTo>
                <a:close/>
                <a:moveTo>
                  <a:pt x="579406" y="830009"/>
                </a:moveTo>
                <a:cubicBezTo>
                  <a:pt x="441007" y="830009"/>
                  <a:pt x="328899" y="717804"/>
                  <a:pt x="328899" y="579501"/>
                </a:cubicBezTo>
                <a:cubicBezTo>
                  <a:pt x="328899" y="441103"/>
                  <a:pt x="441007" y="328994"/>
                  <a:pt x="579406" y="328994"/>
                </a:cubicBezTo>
                <a:cubicBezTo>
                  <a:pt x="717804" y="328994"/>
                  <a:pt x="829913" y="441103"/>
                  <a:pt x="829913" y="579501"/>
                </a:cubicBezTo>
                <a:cubicBezTo>
                  <a:pt x="829913" y="717804"/>
                  <a:pt x="717804" y="830009"/>
                  <a:pt x="579406" y="830009"/>
                </a:cubicBezTo>
                <a:close/>
              </a:path>
            </a:pathLst>
          </a:custGeom>
          <a:solidFill>
            <a:srgbClr val="185ADB"/>
          </a:solidFill>
          <a:ln w="9525" cap="flat">
            <a:noFill/>
            <a:prstDash val="solid"/>
            <a:miter/>
          </a:ln>
          <a:effectLst>
            <a:glow rad="63500">
              <a:schemeClr val="accent2">
                <a:satMod val="175000"/>
                <a:alpha val="40000"/>
              </a:schemeClr>
            </a:glow>
          </a:effectLst>
        </p:spPr>
        <p:txBody>
          <a:bodyPr rtlCol="0" anchor="ctr"/>
          <a:lstStyle/>
          <a:p>
            <a:endParaRPr lang="en-US"/>
          </a:p>
        </p:txBody>
      </p:sp>
      <p:sp>
        <p:nvSpPr>
          <p:cNvPr id="24" name="Freeform: Shape 46">
            <a:extLst>
              <a:ext uri="{FF2B5EF4-FFF2-40B4-BE49-F238E27FC236}">
                <a16:creationId xmlns:a16="http://schemas.microsoft.com/office/drawing/2014/main" id="{8F3D2B2A-6A16-4BE2-975B-EBB4B6D38343}"/>
              </a:ext>
            </a:extLst>
          </p:cNvPr>
          <p:cNvSpPr/>
          <p:nvPr/>
        </p:nvSpPr>
        <p:spPr>
          <a:xfrm>
            <a:off x="3366897" y="2789436"/>
            <a:ext cx="1152525" cy="1152525"/>
          </a:xfrm>
          <a:custGeom>
            <a:avLst/>
            <a:gdLst>
              <a:gd name="connsiteX0" fmla="*/ 1118902 w 1152525"/>
              <a:gd name="connsiteY0" fmla="*/ 309563 h 1152525"/>
              <a:gd name="connsiteX1" fmla="*/ 849344 w 1152525"/>
              <a:gd name="connsiteY1" fmla="*/ 40005 h 1152525"/>
              <a:gd name="connsiteX2" fmla="*/ 770001 w 1152525"/>
              <a:gd name="connsiteY2" fmla="*/ 7144 h 1152525"/>
              <a:gd name="connsiteX3" fmla="*/ 388810 w 1152525"/>
              <a:gd name="connsiteY3" fmla="*/ 7144 h 1152525"/>
              <a:gd name="connsiteX4" fmla="*/ 309563 w 1152525"/>
              <a:gd name="connsiteY4" fmla="*/ 40005 h 1152525"/>
              <a:gd name="connsiteX5" fmla="*/ 40005 w 1152525"/>
              <a:gd name="connsiteY5" fmla="*/ 309563 h 1152525"/>
              <a:gd name="connsiteX6" fmla="*/ 7144 w 1152525"/>
              <a:gd name="connsiteY6" fmla="*/ 388906 h 1152525"/>
              <a:gd name="connsiteX7" fmla="*/ 7144 w 1152525"/>
              <a:gd name="connsiteY7" fmla="*/ 770096 h 1152525"/>
              <a:gd name="connsiteX8" fmla="*/ 40005 w 1152525"/>
              <a:gd name="connsiteY8" fmla="*/ 849344 h 1152525"/>
              <a:gd name="connsiteX9" fmla="*/ 309563 w 1152525"/>
              <a:gd name="connsiteY9" fmla="*/ 1118902 h 1152525"/>
              <a:gd name="connsiteX10" fmla="*/ 388810 w 1152525"/>
              <a:gd name="connsiteY10" fmla="*/ 1151763 h 1152525"/>
              <a:gd name="connsiteX11" fmla="*/ 770001 w 1152525"/>
              <a:gd name="connsiteY11" fmla="*/ 1151763 h 1152525"/>
              <a:gd name="connsiteX12" fmla="*/ 849344 w 1152525"/>
              <a:gd name="connsiteY12" fmla="*/ 1118902 h 1152525"/>
              <a:gd name="connsiteX13" fmla="*/ 1118902 w 1152525"/>
              <a:gd name="connsiteY13" fmla="*/ 849344 h 1152525"/>
              <a:gd name="connsiteX14" fmla="*/ 1151763 w 1152525"/>
              <a:gd name="connsiteY14" fmla="*/ 770096 h 1152525"/>
              <a:gd name="connsiteX15" fmla="*/ 1151763 w 1152525"/>
              <a:gd name="connsiteY15" fmla="*/ 388906 h 1152525"/>
              <a:gd name="connsiteX16" fmla="*/ 1118902 w 1152525"/>
              <a:gd name="connsiteY16" fmla="*/ 309563 h 1152525"/>
              <a:gd name="connsiteX17" fmla="*/ 579406 w 1152525"/>
              <a:gd name="connsiteY17" fmla="*/ 830009 h 1152525"/>
              <a:gd name="connsiteX18" fmla="*/ 328898 w 1152525"/>
              <a:gd name="connsiteY18" fmla="*/ 579501 h 1152525"/>
              <a:gd name="connsiteX19" fmla="*/ 579406 w 1152525"/>
              <a:gd name="connsiteY19" fmla="*/ 328994 h 1152525"/>
              <a:gd name="connsiteX20" fmla="*/ 829913 w 1152525"/>
              <a:gd name="connsiteY20" fmla="*/ 579501 h 1152525"/>
              <a:gd name="connsiteX21" fmla="*/ 579406 w 1152525"/>
              <a:gd name="connsiteY21" fmla="*/ 830009 h 1152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1152525" h="1152525">
                <a:moveTo>
                  <a:pt x="1118902" y="309563"/>
                </a:moveTo>
                <a:lnTo>
                  <a:pt x="849344" y="40005"/>
                </a:lnTo>
                <a:cubicBezTo>
                  <a:pt x="828294" y="18955"/>
                  <a:pt x="799814" y="7144"/>
                  <a:pt x="770001" y="7144"/>
                </a:cubicBezTo>
                <a:lnTo>
                  <a:pt x="388810" y="7144"/>
                </a:lnTo>
                <a:cubicBezTo>
                  <a:pt x="359092" y="7144"/>
                  <a:pt x="330517" y="18955"/>
                  <a:pt x="309563" y="40005"/>
                </a:cubicBezTo>
                <a:lnTo>
                  <a:pt x="40005" y="309563"/>
                </a:lnTo>
                <a:cubicBezTo>
                  <a:pt x="18955" y="330613"/>
                  <a:pt x="7144" y="359093"/>
                  <a:pt x="7144" y="388906"/>
                </a:cubicBezTo>
                <a:lnTo>
                  <a:pt x="7144" y="770096"/>
                </a:lnTo>
                <a:cubicBezTo>
                  <a:pt x="7144" y="799814"/>
                  <a:pt x="18955" y="828389"/>
                  <a:pt x="40005" y="849344"/>
                </a:cubicBezTo>
                <a:lnTo>
                  <a:pt x="309563" y="1118902"/>
                </a:lnTo>
                <a:cubicBezTo>
                  <a:pt x="330517" y="1139952"/>
                  <a:pt x="359092" y="1151763"/>
                  <a:pt x="388810" y="1151763"/>
                </a:cubicBezTo>
                <a:lnTo>
                  <a:pt x="770001" y="1151763"/>
                </a:lnTo>
                <a:cubicBezTo>
                  <a:pt x="799814" y="1151763"/>
                  <a:pt x="828294" y="1139952"/>
                  <a:pt x="849344" y="1118902"/>
                </a:cubicBezTo>
                <a:lnTo>
                  <a:pt x="1118902" y="849344"/>
                </a:lnTo>
                <a:cubicBezTo>
                  <a:pt x="1139952" y="828389"/>
                  <a:pt x="1151763" y="799814"/>
                  <a:pt x="1151763" y="770096"/>
                </a:cubicBezTo>
                <a:lnTo>
                  <a:pt x="1151763" y="388906"/>
                </a:lnTo>
                <a:cubicBezTo>
                  <a:pt x="1151763" y="359093"/>
                  <a:pt x="1139952" y="330613"/>
                  <a:pt x="1118902" y="309563"/>
                </a:cubicBezTo>
                <a:close/>
                <a:moveTo>
                  <a:pt x="579406" y="830009"/>
                </a:moveTo>
                <a:cubicBezTo>
                  <a:pt x="441103" y="830009"/>
                  <a:pt x="328898" y="717804"/>
                  <a:pt x="328898" y="579501"/>
                </a:cubicBezTo>
                <a:cubicBezTo>
                  <a:pt x="328898" y="441103"/>
                  <a:pt x="441103" y="328994"/>
                  <a:pt x="579406" y="328994"/>
                </a:cubicBezTo>
                <a:cubicBezTo>
                  <a:pt x="717804" y="328994"/>
                  <a:pt x="829913" y="441103"/>
                  <a:pt x="829913" y="579501"/>
                </a:cubicBezTo>
                <a:cubicBezTo>
                  <a:pt x="829913" y="717804"/>
                  <a:pt x="717804" y="830009"/>
                  <a:pt x="579406" y="830009"/>
                </a:cubicBezTo>
                <a:close/>
              </a:path>
            </a:pathLst>
          </a:custGeom>
          <a:solidFill>
            <a:srgbClr val="FFC947"/>
          </a:solidFill>
          <a:ln w="9525" cap="flat">
            <a:noFill/>
            <a:prstDash val="solid"/>
            <a:miter/>
          </a:ln>
          <a:effectLst>
            <a:glow rad="63500">
              <a:schemeClr val="accent3">
                <a:satMod val="175000"/>
                <a:alpha val="40000"/>
              </a:schemeClr>
            </a:glow>
          </a:effectLst>
        </p:spPr>
        <p:txBody>
          <a:bodyPr rtlCol="0" anchor="ctr"/>
          <a:lstStyle/>
          <a:p>
            <a:endParaRPr lang="en-US"/>
          </a:p>
        </p:txBody>
      </p:sp>
      <p:sp>
        <p:nvSpPr>
          <p:cNvPr id="25" name="Freeform: Shape 47">
            <a:extLst>
              <a:ext uri="{FF2B5EF4-FFF2-40B4-BE49-F238E27FC236}">
                <a16:creationId xmlns:a16="http://schemas.microsoft.com/office/drawing/2014/main" id="{6C36B29E-7C78-423A-8090-9FEFECC80487}"/>
              </a:ext>
            </a:extLst>
          </p:cNvPr>
          <p:cNvSpPr/>
          <p:nvPr/>
        </p:nvSpPr>
        <p:spPr>
          <a:xfrm>
            <a:off x="6419945" y="3755176"/>
            <a:ext cx="1152525" cy="1152525"/>
          </a:xfrm>
          <a:custGeom>
            <a:avLst/>
            <a:gdLst>
              <a:gd name="connsiteX0" fmla="*/ 1118902 w 1152525"/>
              <a:gd name="connsiteY0" fmla="*/ 309563 h 1152525"/>
              <a:gd name="connsiteX1" fmla="*/ 849344 w 1152525"/>
              <a:gd name="connsiteY1" fmla="*/ 40005 h 1152525"/>
              <a:gd name="connsiteX2" fmla="*/ 770001 w 1152525"/>
              <a:gd name="connsiteY2" fmla="*/ 7144 h 1152525"/>
              <a:gd name="connsiteX3" fmla="*/ 388811 w 1152525"/>
              <a:gd name="connsiteY3" fmla="*/ 7144 h 1152525"/>
              <a:gd name="connsiteX4" fmla="*/ 309563 w 1152525"/>
              <a:gd name="connsiteY4" fmla="*/ 40005 h 1152525"/>
              <a:gd name="connsiteX5" fmla="*/ 40005 w 1152525"/>
              <a:gd name="connsiteY5" fmla="*/ 309563 h 1152525"/>
              <a:gd name="connsiteX6" fmla="*/ 7144 w 1152525"/>
              <a:gd name="connsiteY6" fmla="*/ 388810 h 1152525"/>
              <a:gd name="connsiteX7" fmla="*/ 7144 w 1152525"/>
              <a:gd name="connsiteY7" fmla="*/ 770001 h 1152525"/>
              <a:gd name="connsiteX8" fmla="*/ 40005 w 1152525"/>
              <a:gd name="connsiteY8" fmla="*/ 849344 h 1152525"/>
              <a:gd name="connsiteX9" fmla="*/ 309563 w 1152525"/>
              <a:gd name="connsiteY9" fmla="*/ 1118902 h 1152525"/>
              <a:gd name="connsiteX10" fmla="*/ 388811 w 1152525"/>
              <a:gd name="connsiteY10" fmla="*/ 1151763 h 1152525"/>
              <a:gd name="connsiteX11" fmla="*/ 770001 w 1152525"/>
              <a:gd name="connsiteY11" fmla="*/ 1151763 h 1152525"/>
              <a:gd name="connsiteX12" fmla="*/ 849344 w 1152525"/>
              <a:gd name="connsiteY12" fmla="*/ 1118902 h 1152525"/>
              <a:gd name="connsiteX13" fmla="*/ 1118902 w 1152525"/>
              <a:gd name="connsiteY13" fmla="*/ 849344 h 1152525"/>
              <a:gd name="connsiteX14" fmla="*/ 1151763 w 1152525"/>
              <a:gd name="connsiteY14" fmla="*/ 770001 h 1152525"/>
              <a:gd name="connsiteX15" fmla="*/ 1151763 w 1152525"/>
              <a:gd name="connsiteY15" fmla="*/ 388810 h 1152525"/>
              <a:gd name="connsiteX16" fmla="*/ 1118902 w 1152525"/>
              <a:gd name="connsiteY16" fmla="*/ 309563 h 1152525"/>
              <a:gd name="connsiteX17" fmla="*/ 579406 w 1152525"/>
              <a:gd name="connsiteY17" fmla="*/ 829913 h 1152525"/>
              <a:gd name="connsiteX18" fmla="*/ 328898 w 1152525"/>
              <a:gd name="connsiteY18" fmla="*/ 579406 h 1152525"/>
              <a:gd name="connsiteX19" fmla="*/ 579406 w 1152525"/>
              <a:gd name="connsiteY19" fmla="*/ 328898 h 1152525"/>
              <a:gd name="connsiteX20" fmla="*/ 829913 w 1152525"/>
              <a:gd name="connsiteY20" fmla="*/ 579406 h 1152525"/>
              <a:gd name="connsiteX21" fmla="*/ 579406 w 1152525"/>
              <a:gd name="connsiteY21" fmla="*/ 829913 h 1152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1152525" h="1152525">
                <a:moveTo>
                  <a:pt x="1118902" y="309563"/>
                </a:moveTo>
                <a:lnTo>
                  <a:pt x="849344" y="40005"/>
                </a:lnTo>
                <a:cubicBezTo>
                  <a:pt x="828294" y="18955"/>
                  <a:pt x="799814" y="7144"/>
                  <a:pt x="770001" y="7144"/>
                </a:cubicBezTo>
                <a:lnTo>
                  <a:pt x="388811" y="7144"/>
                </a:lnTo>
                <a:cubicBezTo>
                  <a:pt x="359093" y="7144"/>
                  <a:pt x="330612" y="18955"/>
                  <a:pt x="309563" y="40005"/>
                </a:cubicBezTo>
                <a:lnTo>
                  <a:pt x="40005" y="309563"/>
                </a:lnTo>
                <a:cubicBezTo>
                  <a:pt x="18955" y="330517"/>
                  <a:pt x="7144" y="359092"/>
                  <a:pt x="7144" y="388810"/>
                </a:cubicBezTo>
                <a:lnTo>
                  <a:pt x="7144" y="770001"/>
                </a:lnTo>
                <a:cubicBezTo>
                  <a:pt x="7144" y="799719"/>
                  <a:pt x="18955" y="828294"/>
                  <a:pt x="40005" y="849344"/>
                </a:cubicBezTo>
                <a:lnTo>
                  <a:pt x="309563" y="1118902"/>
                </a:lnTo>
                <a:cubicBezTo>
                  <a:pt x="330612" y="1139952"/>
                  <a:pt x="359093" y="1151763"/>
                  <a:pt x="388811" y="1151763"/>
                </a:cubicBezTo>
                <a:lnTo>
                  <a:pt x="770001" y="1151763"/>
                </a:lnTo>
                <a:cubicBezTo>
                  <a:pt x="799814" y="1151763"/>
                  <a:pt x="828294" y="1139952"/>
                  <a:pt x="849344" y="1118902"/>
                </a:cubicBezTo>
                <a:lnTo>
                  <a:pt x="1118902" y="849344"/>
                </a:lnTo>
                <a:cubicBezTo>
                  <a:pt x="1139952" y="828294"/>
                  <a:pt x="1151763" y="799719"/>
                  <a:pt x="1151763" y="770001"/>
                </a:cubicBezTo>
                <a:lnTo>
                  <a:pt x="1151763" y="388810"/>
                </a:lnTo>
                <a:cubicBezTo>
                  <a:pt x="1151763" y="359092"/>
                  <a:pt x="1139952" y="330517"/>
                  <a:pt x="1118902" y="309563"/>
                </a:cubicBezTo>
                <a:close/>
                <a:moveTo>
                  <a:pt x="579406" y="829913"/>
                </a:moveTo>
                <a:cubicBezTo>
                  <a:pt x="441103" y="829913"/>
                  <a:pt x="328898" y="717804"/>
                  <a:pt x="328898" y="579406"/>
                </a:cubicBezTo>
                <a:cubicBezTo>
                  <a:pt x="328898" y="441103"/>
                  <a:pt x="441103" y="328898"/>
                  <a:pt x="579406" y="328898"/>
                </a:cubicBezTo>
                <a:cubicBezTo>
                  <a:pt x="717804" y="328898"/>
                  <a:pt x="829913" y="441103"/>
                  <a:pt x="829913" y="579406"/>
                </a:cubicBezTo>
                <a:cubicBezTo>
                  <a:pt x="829913" y="717804"/>
                  <a:pt x="717804" y="829913"/>
                  <a:pt x="579406" y="829913"/>
                </a:cubicBezTo>
                <a:close/>
              </a:path>
            </a:pathLst>
          </a:custGeom>
          <a:solidFill>
            <a:srgbClr val="0A1931"/>
          </a:solidFill>
          <a:ln w="9525" cap="flat">
            <a:noFill/>
            <a:prstDash val="solid"/>
            <a:miter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txBody>
          <a:bodyPr rtlCol="0" anchor="ctr"/>
          <a:lstStyle/>
          <a:p>
            <a:endParaRPr lang="en-US"/>
          </a:p>
        </p:txBody>
      </p:sp>
      <p:sp>
        <p:nvSpPr>
          <p:cNvPr id="26" name="Freeform: Shape 48">
            <a:extLst>
              <a:ext uri="{FF2B5EF4-FFF2-40B4-BE49-F238E27FC236}">
                <a16:creationId xmlns:a16="http://schemas.microsoft.com/office/drawing/2014/main" id="{E8F5EE83-B726-4283-8653-74E1FF12EDBB}"/>
              </a:ext>
            </a:extLst>
          </p:cNvPr>
          <p:cNvSpPr/>
          <p:nvPr/>
        </p:nvSpPr>
        <p:spPr>
          <a:xfrm>
            <a:off x="7437596" y="2789436"/>
            <a:ext cx="1152525" cy="1152525"/>
          </a:xfrm>
          <a:custGeom>
            <a:avLst/>
            <a:gdLst>
              <a:gd name="connsiteX0" fmla="*/ 1118902 w 1152525"/>
              <a:gd name="connsiteY0" fmla="*/ 309563 h 1152525"/>
              <a:gd name="connsiteX1" fmla="*/ 849345 w 1152525"/>
              <a:gd name="connsiteY1" fmla="*/ 40005 h 1152525"/>
              <a:gd name="connsiteX2" fmla="*/ 770097 w 1152525"/>
              <a:gd name="connsiteY2" fmla="*/ 7144 h 1152525"/>
              <a:gd name="connsiteX3" fmla="*/ 388906 w 1152525"/>
              <a:gd name="connsiteY3" fmla="*/ 7144 h 1152525"/>
              <a:gd name="connsiteX4" fmla="*/ 309563 w 1152525"/>
              <a:gd name="connsiteY4" fmla="*/ 40005 h 1152525"/>
              <a:gd name="connsiteX5" fmla="*/ 40005 w 1152525"/>
              <a:gd name="connsiteY5" fmla="*/ 309563 h 1152525"/>
              <a:gd name="connsiteX6" fmla="*/ 7144 w 1152525"/>
              <a:gd name="connsiteY6" fmla="*/ 388906 h 1152525"/>
              <a:gd name="connsiteX7" fmla="*/ 7144 w 1152525"/>
              <a:gd name="connsiteY7" fmla="*/ 770096 h 1152525"/>
              <a:gd name="connsiteX8" fmla="*/ 40005 w 1152525"/>
              <a:gd name="connsiteY8" fmla="*/ 849344 h 1152525"/>
              <a:gd name="connsiteX9" fmla="*/ 309563 w 1152525"/>
              <a:gd name="connsiteY9" fmla="*/ 1118902 h 1152525"/>
              <a:gd name="connsiteX10" fmla="*/ 388906 w 1152525"/>
              <a:gd name="connsiteY10" fmla="*/ 1151763 h 1152525"/>
              <a:gd name="connsiteX11" fmla="*/ 770097 w 1152525"/>
              <a:gd name="connsiteY11" fmla="*/ 1151763 h 1152525"/>
              <a:gd name="connsiteX12" fmla="*/ 849345 w 1152525"/>
              <a:gd name="connsiteY12" fmla="*/ 1118902 h 1152525"/>
              <a:gd name="connsiteX13" fmla="*/ 1118902 w 1152525"/>
              <a:gd name="connsiteY13" fmla="*/ 849344 h 1152525"/>
              <a:gd name="connsiteX14" fmla="*/ 1151763 w 1152525"/>
              <a:gd name="connsiteY14" fmla="*/ 770096 h 1152525"/>
              <a:gd name="connsiteX15" fmla="*/ 1151763 w 1152525"/>
              <a:gd name="connsiteY15" fmla="*/ 388906 h 1152525"/>
              <a:gd name="connsiteX16" fmla="*/ 1118902 w 1152525"/>
              <a:gd name="connsiteY16" fmla="*/ 309563 h 1152525"/>
              <a:gd name="connsiteX17" fmla="*/ 579501 w 1152525"/>
              <a:gd name="connsiteY17" fmla="*/ 830009 h 1152525"/>
              <a:gd name="connsiteX18" fmla="*/ 328994 w 1152525"/>
              <a:gd name="connsiteY18" fmla="*/ 579501 h 1152525"/>
              <a:gd name="connsiteX19" fmla="*/ 579501 w 1152525"/>
              <a:gd name="connsiteY19" fmla="*/ 328994 h 1152525"/>
              <a:gd name="connsiteX20" fmla="*/ 830009 w 1152525"/>
              <a:gd name="connsiteY20" fmla="*/ 579501 h 1152525"/>
              <a:gd name="connsiteX21" fmla="*/ 579501 w 1152525"/>
              <a:gd name="connsiteY21" fmla="*/ 830009 h 1152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1152525" h="1152525">
                <a:moveTo>
                  <a:pt x="1118902" y="309563"/>
                </a:moveTo>
                <a:lnTo>
                  <a:pt x="849345" y="40005"/>
                </a:lnTo>
                <a:cubicBezTo>
                  <a:pt x="828390" y="18955"/>
                  <a:pt x="799815" y="7144"/>
                  <a:pt x="770097" y="7144"/>
                </a:cubicBezTo>
                <a:lnTo>
                  <a:pt x="388906" y="7144"/>
                </a:lnTo>
                <a:cubicBezTo>
                  <a:pt x="359093" y="7144"/>
                  <a:pt x="330613" y="18955"/>
                  <a:pt x="309563" y="40005"/>
                </a:cubicBezTo>
                <a:lnTo>
                  <a:pt x="40005" y="309563"/>
                </a:lnTo>
                <a:cubicBezTo>
                  <a:pt x="18955" y="330613"/>
                  <a:pt x="7144" y="359093"/>
                  <a:pt x="7144" y="388906"/>
                </a:cubicBezTo>
                <a:lnTo>
                  <a:pt x="7144" y="770096"/>
                </a:lnTo>
                <a:cubicBezTo>
                  <a:pt x="7144" y="799814"/>
                  <a:pt x="18955" y="828389"/>
                  <a:pt x="40005" y="849344"/>
                </a:cubicBezTo>
                <a:lnTo>
                  <a:pt x="309563" y="1118902"/>
                </a:lnTo>
                <a:cubicBezTo>
                  <a:pt x="330613" y="1139952"/>
                  <a:pt x="359093" y="1151763"/>
                  <a:pt x="388906" y="1151763"/>
                </a:cubicBezTo>
                <a:lnTo>
                  <a:pt x="770097" y="1151763"/>
                </a:lnTo>
                <a:cubicBezTo>
                  <a:pt x="799815" y="1151763"/>
                  <a:pt x="828390" y="1139952"/>
                  <a:pt x="849345" y="1118902"/>
                </a:cubicBezTo>
                <a:lnTo>
                  <a:pt x="1118902" y="849344"/>
                </a:lnTo>
                <a:cubicBezTo>
                  <a:pt x="1139953" y="828389"/>
                  <a:pt x="1151763" y="799814"/>
                  <a:pt x="1151763" y="770096"/>
                </a:cubicBezTo>
                <a:lnTo>
                  <a:pt x="1151763" y="388906"/>
                </a:lnTo>
                <a:cubicBezTo>
                  <a:pt x="1151763" y="359093"/>
                  <a:pt x="1139953" y="330613"/>
                  <a:pt x="1118902" y="309563"/>
                </a:cubicBezTo>
                <a:close/>
                <a:moveTo>
                  <a:pt x="579501" y="830009"/>
                </a:moveTo>
                <a:cubicBezTo>
                  <a:pt x="441103" y="830009"/>
                  <a:pt x="328994" y="717804"/>
                  <a:pt x="328994" y="579501"/>
                </a:cubicBezTo>
                <a:cubicBezTo>
                  <a:pt x="328994" y="441103"/>
                  <a:pt x="441103" y="328994"/>
                  <a:pt x="579501" y="328994"/>
                </a:cubicBezTo>
                <a:cubicBezTo>
                  <a:pt x="717804" y="328994"/>
                  <a:pt x="830009" y="441103"/>
                  <a:pt x="830009" y="579501"/>
                </a:cubicBezTo>
                <a:cubicBezTo>
                  <a:pt x="830009" y="717804"/>
                  <a:pt x="717804" y="830009"/>
                  <a:pt x="579501" y="830009"/>
                </a:cubicBezTo>
                <a:close/>
              </a:path>
            </a:pathLst>
          </a:custGeom>
          <a:solidFill>
            <a:srgbClr val="FFC947"/>
          </a:solidFill>
          <a:ln w="9525" cap="flat">
            <a:noFill/>
            <a:prstDash val="solid"/>
            <a:miter/>
          </a:ln>
          <a:effectLst>
            <a:glow rad="63500">
              <a:schemeClr val="accent3">
                <a:satMod val="175000"/>
                <a:alpha val="40000"/>
              </a:schemeClr>
            </a:glow>
          </a:effectLst>
        </p:spPr>
        <p:txBody>
          <a:bodyPr rtlCol="0" anchor="ctr"/>
          <a:lstStyle/>
          <a:p>
            <a:endParaRPr lang="en-US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6F700E1D-EC48-4B04-87AC-C448DCC793E7}"/>
              </a:ext>
            </a:extLst>
          </p:cNvPr>
          <p:cNvSpPr txBox="1"/>
          <p:nvPr/>
        </p:nvSpPr>
        <p:spPr>
          <a:xfrm>
            <a:off x="1319333" y="2415728"/>
            <a:ext cx="204756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C00000"/>
                </a:solidFill>
                <a:latin typeface="Adobe Gothic Std B" panose="020B0800000000000000" pitchFamily="34" charset="-128"/>
                <a:ea typeface="Adobe Gothic Std B" panose="020B0800000000000000" pitchFamily="34" charset="-128"/>
              </a:rPr>
              <a:t>Menentukan Tema</a:t>
            </a:r>
            <a:endParaRPr lang="en-US" sz="2400" b="1" dirty="0">
              <a:solidFill>
                <a:srgbClr val="C00000"/>
              </a:solidFill>
              <a:latin typeface="Adobe Gothic Std B" panose="020B0800000000000000" pitchFamily="34" charset="-128"/>
              <a:ea typeface="Adobe Gothic Std B" panose="020B0800000000000000" pitchFamily="34" charset="-128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5D77ABAC-B7E9-4FF0-B51E-9BD73B3C4263}"/>
              </a:ext>
            </a:extLst>
          </p:cNvPr>
          <p:cNvSpPr txBox="1"/>
          <p:nvPr/>
        </p:nvSpPr>
        <p:spPr>
          <a:xfrm>
            <a:off x="4991449" y="1647554"/>
            <a:ext cx="209152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chemeClr val="accent2"/>
                </a:solidFill>
                <a:latin typeface="Adobe Gothic Std B" panose="020B0800000000000000" pitchFamily="34" charset="-128"/>
                <a:ea typeface="Adobe Gothic Std B" panose="020B0800000000000000" pitchFamily="34" charset="-128"/>
              </a:rPr>
              <a:t>Menentukan Alur</a:t>
            </a:r>
            <a:endParaRPr lang="en-US" sz="2400" b="1" dirty="0">
              <a:solidFill>
                <a:schemeClr val="accent2"/>
              </a:solidFill>
              <a:latin typeface="Adobe Gothic Std B" panose="020B0800000000000000" pitchFamily="34" charset="-128"/>
              <a:ea typeface="Adobe Gothic Std B" panose="020B0800000000000000" pitchFamily="34" charset="-128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CE72159B-5BA5-4549-A897-42FA2864EE95}"/>
              </a:ext>
            </a:extLst>
          </p:cNvPr>
          <p:cNvSpPr txBox="1"/>
          <p:nvPr/>
        </p:nvSpPr>
        <p:spPr>
          <a:xfrm>
            <a:off x="8616998" y="1917909"/>
            <a:ext cx="249790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C00000"/>
                </a:solidFill>
                <a:latin typeface="Adobe Gothic Std B" panose="020B0800000000000000" pitchFamily="34" charset="-128"/>
                <a:ea typeface="Adobe Gothic Std B" panose="020B0800000000000000" pitchFamily="34" charset="-128"/>
              </a:rPr>
              <a:t>Menentukan Tokoh</a:t>
            </a:r>
            <a:endParaRPr lang="en-US" sz="2400" b="1" dirty="0">
              <a:solidFill>
                <a:srgbClr val="C00000"/>
              </a:solidFill>
              <a:latin typeface="Adobe Gothic Std B" panose="020B0800000000000000" pitchFamily="34" charset="-128"/>
              <a:ea typeface="Adobe Gothic Std B" panose="020B0800000000000000" pitchFamily="34" charset="-128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75C84F81-95FA-42F8-BE9A-B344BAD3D3AA}"/>
              </a:ext>
            </a:extLst>
          </p:cNvPr>
          <p:cNvSpPr txBox="1"/>
          <p:nvPr/>
        </p:nvSpPr>
        <p:spPr>
          <a:xfrm>
            <a:off x="546547" y="212234"/>
            <a:ext cx="535495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 smtClean="0">
                <a:solidFill>
                  <a:schemeClr val="tx2">
                    <a:lumMod val="50000"/>
                  </a:schemeClr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Langkah-Langkah Menulis Naskah Drama</a:t>
            </a:r>
            <a:endParaRPr lang="en-US" sz="4000" b="1" dirty="0">
              <a:solidFill>
                <a:schemeClr val="tx2">
                  <a:lumMod val="50000"/>
                </a:schemeClr>
              </a:solidFill>
              <a:latin typeface="Ebrima" panose="02000000000000000000" pitchFamily="2" charset="0"/>
              <a:ea typeface="Ebrima" panose="02000000000000000000" pitchFamily="2" charset="0"/>
              <a:cs typeface="Ebrima" panose="02000000000000000000" pitchFamily="2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B0A16D0A-4287-4591-8460-7B2730EB613E}"/>
              </a:ext>
            </a:extLst>
          </p:cNvPr>
          <p:cNvSpPr txBox="1"/>
          <p:nvPr/>
        </p:nvSpPr>
        <p:spPr>
          <a:xfrm>
            <a:off x="2074460" y="4861238"/>
            <a:ext cx="287130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chemeClr val="accent1"/>
                </a:solidFill>
                <a:latin typeface="Adobe Gothic Std B" panose="020B0800000000000000" pitchFamily="34" charset="-128"/>
                <a:ea typeface="Adobe Gothic Std B" panose="020B0800000000000000" pitchFamily="34" charset="-128"/>
              </a:rPr>
              <a:t>Mengembangkan Dialog</a:t>
            </a:r>
            <a:endParaRPr lang="en-US" sz="2400" b="1" dirty="0">
              <a:solidFill>
                <a:schemeClr val="accent1"/>
              </a:solidFill>
              <a:latin typeface="Adobe Gothic Std B" panose="020B0800000000000000" pitchFamily="34" charset="-128"/>
              <a:ea typeface="Adobe Gothic Std B" panose="020B0800000000000000" pitchFamily="34" charset="-128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4F660EE6-0FDD-467B-8AAE-81D3A0C78D2C}"/>
              </a:ext>
            </a:extLst>
          </p:cNvPr>
          <p:cNvSpPr txBox="1"/>
          <p:nvPr/>
        </p:nvSpPr>
        <p:spPr>
          <a:xfrm>
            <a:off x="6554818" y="5077558"/>
            <a:ext cx="333980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chemeClr val="accent1"/>
                </a:solidFill>
                <a:latin typeface="Adobe Gothic Std B" panose="020B0800000000000000" pitchFamily="34" charset="-128"/>
                <a:ea typeface="Adobe Gothic Std B" panose="020B0800000000000000" pitchFamily="34" charset="-128"/>
              </a:rPr>
              <a:t>Menentukan </a:t>
            </a:r>
            <a:r>
              <a:rPr lang="en-US" sz="2400" b="1" dirty="0">
                <a:solidFill>
                  <a:schemeClr val="accent1"/>
                </a:solidFill>
                <a:latin typeface="Adobe Gothic Std B" panose="020B0800000000000000" pitchFamily="34" charset="-128"/>
                <a:ea typeface="Adobe Gothic Std B" panose="020B0800000000000000" pitchFamily="34" charset="-128"/>
              </a:rPr>
              <a:t>P</a:t>
            </a:r>
            <a:r>
              <a:rPr lang="en-US" sz="2400" b="1" dirty="0" smtClean="0">
                <a:solidFill>
                  <a:schemeClr val="accent1"/>
                </a:solidFill>
                <a:latin typeface="Adobe Gothic Std B" panose="020B0800000000000000" pitchFamily="34" charset="-128"/>
                <a:ea typeface="Adobe Gothic Std B" panose="020B0800000000000000" pitchFamily="34" charset="-128"/>
              </a:rPr>
              <a:t>ola Babak/Adegan</a:t>
            </a:r>
            <a:endParaRPr lang="en-US" sz="2400" b="1" dirty="0">
              <a:solidFill>
                <a:schemeClr val="accent1"/>
              </a:solidFill>
              <a:latin typeface="Adobe Gothic Std B" panose="020B0800000000000000" pitchFamily="34" charset="-128"/>
              <a:ea typeface="Adobe Gothic Std B" panose="020B0800000000000000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7936659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3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3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3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3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/>
      <p:bldP spid="28" grpId="0"/>
      <p:bldP spid="29" grpId="0"/>
      <p:bldP spid="30" grpId="0"/>
      <p:bldP spid="31" grpId="0"/>
      <p:bldP spid="3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27312" y="2862665"/>
            <a:ext cx="10515600" cy="1325563"/>
          </a:xfrm>
        </p:spPr>
        <p:txBody>
          <a:bodyPr/>
          <a:lstStyle/>
          <a:p>
            <a:r>
              <a:rPr lang="en-US" dirty="0" smtClean="0">
                <a:latin typeface="Adobe Caslon Pro Bold" panose="0205070206050A020403" pitchFamily="18" charset="0"/>
              </a:rPr>
              <a:t>Terima Kasih</a:t>
            </a:r>
            <a:r>
              <a:rPr lang="en-US" dirty="0" smtClean="0">
                <a:latin typeface="Adobe Caslon Pro Bold" panose="0205070206050A020403" pitchFamily="18" charset="0"/>
                <a:sym typeface="Wingdings" panose="05000000000000000000" pitchFamily="2" charset="2"/>
              </a:rPr>
              <a:t> </a:t>
            </a:r>
            <a:endParaRPr lang="en-US" dirty="0">
              <a:latin typeface="Adobe Caslon Pro Bold" panose="0205070206050A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840980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569</TotalTime>
  <Words>168</Words>
  <Application>Microsoft Office PowerPoint</Application>
  <PresentationFormat>Widescreen</PresentationFormat>
  <Paragraphs>24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8" baseType="lpstr">
      <vt:lpstr>Adobe Gothic Std B</vt:lpstr>
      <vt:lpstr>맑은 고딕</vt:lpstr>
      <vt:lpstr>Abadi MT</vt:lpstr>
      <vt:lpstr>Adobe Caslon Pro Bold</vt:lpstr>
      <vt:lpstr>Arial</vt:lpstr>
      <vt:lpstr>Calibri</vt:lpstr>
      <vt:lpstr>Calibri Light</vt:lpstr>
      <vt:lpstr>Ebrima</vt:lpstr>
      <vt:lpstr>Wingdings</vt:lpstr>
      <vt:lpstr>Office Theme</vt:lpstr>
      <vt:lpstr>PowerPoint Presentation</vt:lpstr>
      <vt:lpstr>BAB 7</vt:lpstr>
      <vt:lpstr>PowerPoint Presentation</vt:lpstr>
      <vt:lpstr>Dalam teks drama, pengarang memanfaatkan logika berpikir untuk mengembangkan alur cerita melalui dialog antartokoh. Tokoh-tokoh drama melakukan tindakan, menghadapi konflik, dan mencari penyelesaian konflik dengan menggunakan nalar. Alur cerita drama berkembang karena tindakan-tindakan tokoh berdasarkan sebab-akibat. </vt:lpstr>
      <vt:lpstr>PowerPoint Presentation</vt:lpstr>
      <vt:lpstr>Bagian-Bagian dalam Teks Drama</vt:lpstr>
      <vt:lpstr>PowerPoint Presentation</vt:lpstr>
      <vt:lpstr>Terima Kasih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fenty nadia</dc:creator>
  <cp:lastModifiedBy>Roy Sitepu</cp:lastModifiedBy>
  <cp:revision>14</cp:revision>
  <dcterms:created xsi:type="dcterms:W3CDTF">2022-05-31T02:38:00Z</dcterms:created>
  <dcterms:modified xsi:type="dcterms:W3CDTF">2022-10-14T02:52:39Z</dcterms:modified>
</cp:coreProperties>
</file>